
<file path=[Content_Types].xml><?xml version="1.0" encoding="utf-8"?>
<Types xmlns="http://schemas.openxmlformats.org/package/2006/content-types">
  <Default Extension="amr" ContentType="audio/unknown"/>
  <Default Extension="jpeg" ContentType="image/jpeg"/>
  <Default Extension="jp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6" r:id="rId5"/>
    <p:sldId id="257" r:id="rId6"/>
    <p:sldId id="258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9F496E-C0BC-4EBA-9576-74D01E99EE88}" v="51" dt="2024-04-18T17:47:07.1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039" autoAdjust="0"/>
  </p:normalViewPr>
  <p:slideViewPr>
    <p:cSldViewPr snapToGrid="0">
      <p:cViewPr varScale="1">
        <p:scale>
          <a:sx n="103" d="100"/>
          <a:sy n="103" d="100"/>
        </p:scale>
        <p:origin x="72" y="3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C6D94-DDA7-4AEE-92D7-072106207678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B5AE89-19DB-4D6C-A609-17963B583D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174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B5AE89-19DB-4D6C-A609-17963B583D5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5637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B5AE89-19DB-4D6C-A609-17963B583D5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093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CB0E9-977C-DF14-A23B-FC5BD20C28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C75C88-1514-AA40-D5D9-423F96AC73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CEEA1F-A298-17B0-DC40-1D1069848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EA8AE9-4258-8D79-0708-73CC2C687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7DC8A6-9B41-C6CB-168D-836C0C156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66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BD419-E7DD-715E-4A8E-851AF2DAD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2BFB5-3624-27E0-002D-436C87646F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1D541D-AAEE-ED61-1FCF-8AEBAD363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CA1F44-1A71-A28F-22FF-A807EE085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AC8E61-129D-BA74-3FC9-810CB75A7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27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3C77F-84E7-E7AE-746F-DAFAB2C7A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453ADC-61B2-A0DB-2DF2-C7207DC19C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2F37D6-F2DE-2E9F-0EA7-1E52120D1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6D3C5D-B9BF-B620-B574-30C330881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577915-0E0F-36F8-EEAA-D8D4EEA3F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85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8E721-F7A2-D273-EC00-0A005D1E0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49ADA7-4C87-B430-4A0C-7266E4CD33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123C4C-99A5-9C7C-CE5E-CE01D4E94B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D85286-E375-3D12-949E-8B862700E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8C71AE-A3BC-6BCA-38DA-24BBD7959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F3C5F3-DD0F-5686-AD66-36F784869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35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4BAE2-D888-3CAC-1963-65E8490BC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1F12C-6627-2CD3-CD0B-3F47F77A8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E07D50-824B-C564-0ED8-DC4255254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48A470-83B4-67BD-A792-CD3154D13C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01CBDB-7249-3FF2-6C88-85B3E323E1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1D9E46-E6A7-BEBA-D3F7-7120BC51F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9B5238-4AAC-3DD7-510F-160D2791D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53D12B-C9E7-1ABA-6A6F-A69D006BD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7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39E4D-17F7-3C79-CEBE-97BD9AA4C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850675-4AA6-3477-618E-DF314574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2A9B8C-31D0-3DCF-C279-B4CDC83F5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3C482A-67E9-EF40-8926-90CE3073D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05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F558C8-3A8C-207D-B694-A7228983E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6883D8-5BF6-DB0C-D205-3418FA2D5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7BFAE1-BC83-C12B-C95A-E4473F943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84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02B0B-7270-8B3C-D740-C837E3A7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8210FF-A893-AF22-6724-07F627AE24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E3E911-75F1-D88E-11A3-420D2C9175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D0ECE7-ED09-2085-C451-114EFA683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D5E9DF-99A8-3EC9-2754-28A8D9B9E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DFE81A-3E72-3EF0-9D55-244AA8EC5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49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E3A7A-F3A1-97E5-158F-273D8A6D4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0E04FD-B4F4-83E1-2EB4-AC1FB364D9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3BDFD4-31BA-09AA-A5DE-4002480732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27CF0A-616E-F681-1F05-72DAF4317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537DC5-5F23-CE34-6B5D-860C74E57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C8E89D-F80A-1249-F1A2-4E25BD65D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75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D81E7-49B9-2A62-8420-6CBC378CC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C0AD07-2B70-998B-CE61-17869F6DB7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6417FB-B5E3-6DA3-1182-FDD48F1EC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A75D16-D666-BEF3-B02D-32A1C3FCC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7EF779-1DA1-9B3E-0AF9-75055634A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01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C44427-1BEF-D4AC-DABF-40A7C00DE8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E40E37-411B-A0DC-95CA-04EEC8C375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665699-C697-319B-27CE-283476BBF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C2801-686A-5622-4BF2-589D3076B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387E6-DA5F-F60B-A266-1EA80B403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1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DE63675-8466-4235-513E-C188CF3F3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5D2257-E2A9-5B39-F7CB-BBD9FC6EE4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AD76D2-F85F-D0AB-DE04-15D6BB9760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FB9B17-76A5-45CC-97CE-A4AA21AB0F49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34085-1091-0209-201D-903F2058BA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4A3A6-787C-B457-0E16-10CA760DA4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115F17-06A3-44CE-B404-790494FED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57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amr"/><Relationship Id="rId1" Type="http://schemas.microsoft.com/office/2007/relationships/media" Target="../media/media1.amr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4.pn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3.jp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amr"/><Relationship Id="rId1" Type="http://schemas.microsoft.com/office/2007/relationships/media" Target="../media/media9.amr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C855C-1747-68AE-699D-3EF00EDE6E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51186E-E874-9F62-683C-F606971610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 descr="A white map with blue text&#10;&#10;Description automatically generated">
            <a:extLst>
              <a:ext uri="{FF2B5EF4-FFF2-40B4-BE49-F238E27FC236}">
                <a16:creationId xmlns:a16="http://schemas.microsoft.com/office/drawing/2014/main" id="{2A906627-B5F4-5E7B-0C8F-6EE3E59F2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9833" y="5501620"/>
            <a:ext cx="1986525" cy="1613888"/>
          </a:xfrm>
          <a:prstGeom prst="rect">
            <a:avLst/>
          </a:prstGeom>
        </p:spPr>
      </p:pic>
      <p:pic>
        <p:nvPicPr>
          <p:cNvPr id="8" name="Picture 7" descr="A poster of a camera&#10;&#10;Description automatically generated">
            <a:extLst>
              <a:ext uri="{FF2B5EF4-FFF2-40B4-BE49-F238E27FC236}">
                <a16:creationId xmlns:a16="http://schemas.microsoft.com/office/drawing/2014/main" id="{2452EA8A-B7B6-B1F0-6010-8A9ED06B13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4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354">
        <p:split orient="vert"/>
      </p:transition>
    </mc:Choice>
    <mc:Fallback xmlns="">
      <p:transition spd="slow" advTm="4354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erson swinging a baseball bat&#10;&#10;Description automatically generated">
            <a:extLst>
              <a:ext uri="{FF2B5EF4-FFF2-40B4-BE49-F238E27FC236}">
                <a16:creationId xmlns:a16="http://schemas.microsoft.com/office/drawing/2014/main" id="{3F777987-545C-D91C-AF01-8C679CAEC1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Anna Kemp">
            <a:hlinkClick r:id="" action="ppaction://media"/>
            <a:extLst>
              <a:ext uri="{FF2B5EF4-FFF2-40B4-BE49-F238E27FC236}">
                <a16:creationId xmlns:a16="http://schemas.microsoft.com/office/drawing/2014/main" id="{6E4615CB-E8FE-D58F-71A1-6CE58AD474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91900" y="1047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97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6"/>
        <p14:stopEvt time="22399" objId="6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screen with cars in a row&#10;&#10;Description automatically generated with medium confidence">
            <a:extLst>
              <a:ext uri="{FF2B5EF4-FFF2-40B4-BE49-F238E27FC236}">
                <a16:creationId xmlns:a16="http://schemas.microsoft.com/office/drawing/2014/main" id="{1C62FAF0-CE20-6076-9BE3-025F19D536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Eden Gray 3">
            <a:hlinkClick r:id="" action="ppaction://media"/>
            <a:extLst>
              <a:ext uri="{FF2B5EF4-FFF2-40B4-BE49-F238E27FC236}">
                <a16:creationId xmlns:a16="http://schemas.microsoft.com/office/drawing/2014/main" id="{BF39865B-7D1C-A832-E56C-660EE83010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74780" y="107744"/>
            <a:ext cx="487363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4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6"/>
        <p14:stopEvt time="16758" objId="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Valerie Binge">
            <a:hlinkClick r:id="" action="ppaction://media"/>
            <a:extLst>
              <a:ext uri="{FF2B5EF4-FFF2-40B4-BE49-F238E27FC236}">
                <a16:creationId xmlns:a16="http://schemas.microsoft.com/office/drawing/2014/main" id="{D11F4E22-8E4C-49E4-418D-C975226526E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27271" y="1294607"/>
            <a:ext cx="1182460" cy="210215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group of people in a volleyball court&#10;&#10;Description automatically generated">
            <a:extLst>
              <a:ext uri="{FF2B5EF4-FFF2-40B4-BE49-F238E27FC236}">
                <a16:creationId xmlns:a16="http://schemas.microsoft.com/office/drawing/2014/main" id="{5780F851-7314-3B0A-E1A2-563B7BD592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51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35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6"/>
        <p14:stopEvt time="21410" objId="6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screenshot of a cartoon of two girls sitting on the floor&#10;&#10;Description automatically generated">
            <a:extLst>
              <a:ext uri="{FF2B5EF4-FFF2-40B4-BE49-F238E27FC236}">
                <a16:creationId xmlns:a16="http://schemas.microsoft.com/office/drawing/2014/main" id="{22862D35-1C36-97AC-F579-7EFBB16852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Lily Gembel 1">
            <a:hlinkClick r:id="" action="ppaction://media"/>
            <a:extLst>
              <a:ext uri="{FF2B5EF4-FFF2-40B4-BE49-F238E27FC236}">
                <a16:creationId xmlns:a16="http://schemas.microsoft.com/office/drawing/2014/main" id="{C82DF342-63F1-6443-D519-109375DE71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14150" y="103188"/>
            <a:ext cx="487363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99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6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6"/>
        <p14:stopEvt time="41816" objId="6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Content Placeholder 6" descr="A poster with text and pictures of hot air balloons&#10;&#10;Description automatically generated">
            <a:extLst>
              <a:ext uri="{FF2B5EF4-FFF2-40B4-BE49-F238E27FC236}">
                <a16:creationId xmlns:a16="http://schemas.microsoft.com/office/drawing/2014/main" id="{BD7C88BD-EF9B-F3BA-44FE-380795518B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799" y="-166092"/>
            <a:ext cx="12487275" cy="7024092"/>
          </a:xfrm>
        </p:spPr>
      </p:pic>
      <p:pic>
        <p:nvPicPr>
          <p:cNvPr id="6" name="D2F1E955">
            <a:hlinkClick r:id="" action="ppaction://media"/>
            <a:extLst>
              <a:ext uri="{FF2B5EF4-FFF2-40B4-BE49-F238E27FC236}">
                <a16:creationId xmlns:a16="http://schemas.microsoft.com/office/drawing/2014/main" id="{106D3EDE-6C00-5128-D417-C14877AA8B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82375" y="1333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29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6"/>
        <p14:stopEvt time="17551" objId="6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group of boys studying in a library&#10;&#10;Description automatically generated">
            <a:extLst>
              <a:ext uri="{FF2B5EF4-FFF2-40B4-BE49-F238E27FC236}">
                <a16:creationId xmlns:a16="http://schemas.microsoft.com/office/drawing/2014/main" id="{CA56D6CC-8B88-410A-33DA-E32B18B77B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Eden Gray">
            <a:hlinkClick r:id="" action="ppaction://media"/>
            <a:extLst>
              <a:ext uri="{FF2B5EF4-FFF2-40B4-BE49-F238E27FC236}">
                <a16:creationId xmlns:a16="http://schemas.microsoft.com/office/drawing/2014/main" id="{A4DF29F8-61E6-A63E-F8E1-479EA71DDF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60194" y="150813"/>
            <a:ext cx="487363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6"/>
        <p14:stopEvt time="16616" objId="6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kayla Prince">
            <a:hlinkClick r:id="" action="ppaction://media"/>
            <a:extLst>
              <a:ext uri="{FF2B5EF4-FFF2-40B4-BE49-F238E27FC236}">
                <a16:creationId xmlns:a16="http://schemas.microsoft.com/office/drawing/2014/main" id="{4306DA9A-1D4F-2024-E37F-D17C1D2B425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35163" y="2465388"/>
            <a:ext cx="1614487" cy="121126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blue and white volleyball&#10;&#10;Description automatically generated">
            <a:extLst>
              <a:ext uri="{FF2B5EF4-FFF2-40B4-BE49-F238E27FC236}">
                <a16:creationId xmlns:a16="http://schemas.microsoft.com/office/drawing/2014/main" id="{CC4C26BE-B9CB-ADB8-E3CF-871293512C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9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6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6"/>
        <p14:stopEvt time="33610" objId="6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Lily Gembel 2">
            <a:hlinkClick r:id="" action="ppaction://media"/>
            <a:extLst>
              <a:ext uri="{FF2B5EF4-FFF2-40B4-BE49-F238E27FC236}">
                <a16:creationId xmlns:a16="http://schemas.microsoft.com/office/drawing/2014/main" id="{1F17EC90-71BA-E3F8-5185-A2F1EDD62A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3675" y="144463"/>
            <a:ext cx="487363" cy="487362"/>
          </a:xfrm>
          <a:prstGeom prst="rect">
            <a:avLst/>
          </a:prstGeom>
        </p:spPr>
      </p:pic>
      <p:pic>
        <p:nvPicPr>
          <p:cNvPr id="7" name="Content Placeholder 6" descr="A child sitting in a chair looking out a window&#10;&#10;Description automatically generated">
            <a:extLst>
              <a:ext uri="{FF2B5EF4-FFF2-40B4-BE49-F238E27FC236}">
                <a16:creationId xmlns:a16="http://schemas.microsoft.com/office/drawing/2014/main" id="{26EBB252-8FA0-C898-A447-83803BB5DC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84" y="-168404"/>
            <a:ext cx="12790768" cy="7194807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BB280B7-FD5C-1A61-DF12-B369D497D37F}"/>
              </a:ext>
            </a:extLst>
          </p:cNvPr>
          <p:cNvSpPr txBox="1"/>
          <p:nvPr/>
        </p:nvSpPr>
        <p:spPr>
          <a:xfrm>
            <a:off x="2335426" y="6388443"/>
            <a:ext cx="18698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Image is AI Generated</a:t>
            </a:r>
          </a:p>
        </p:txBody>
      </p:sp>
    </p:spTree>
    <p:extLst>
      <p:ext uri="{BB962C8B-B14F-4D97-AF65-F5344CB8AC3E}">
        <p14:creationId xmlns:p14="http://schemas.microsoft.com/office/powerpoint/2010/main" val="185225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3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6"/>
        <p14:stopEvt time="53350" objId="6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group of people playing football&#10;&#10;Description automatically generated">
            <a:extLst>
              <a:ext uri="{FF2B5EF4-FFF2-40B4-BE49-F238E27FC236}">
                <a16:creationId xmlns:a16="http://schemas.microsoft.com/office/drawing/2014/main" id="{F7357909-61C4-9AEA-15C6-5ECC4754B0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Onika Alonzi">
            <a:hlinkClick r:id="" action="ppaction://media"/>
            <a:extLst>
              <a:ext uri="{FF2B5EF4-FFF2-40B4-BE49-F238E27FC236}">
                <a16:creationId xmlns:a16="http://schemas.microsoft.com/office/drawing/2014/main" id="{A788FB82-1162-0EED-D227-E5CA439307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33187" y="153012"/>
            <a:ext cx="487363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57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7" objId="6"/>
        <p14:stopEvt time="29438" objId="6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Content Placeholder 6" descr="A blue and white card with white text&#10;&#10;Description automatically generated">
            <a:extLst>
              <a:ext uri="{FF2B5EF4-FFF2-40B4-BE49-F238E27FC236}">
                <a16:creationId xmlns:a16="http://schemas.microsoft.com/office/drawing/2014/main" id="{90A4DAB7-F871-80AA-D085-1D66581261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66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4">
        <p:fade/>
      </p:transition>
    </mc:Choice>
    <mc:Fallback xmlns="">
      <p:transition spd="med" advTm="4354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762abc6-174a-4efe-ab39-3e6fd093e837" xsi:nil="true"/>
    <lcf76f155ced4ddcb4097134ff3c332f xmlns="7b0a0ca3-6c26-4153-bee7-b8f6b97d4bc3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335AA8A384BE4DAF3D92CEAEC9F0F5" ma:contentTypeVersion="18" ma:contentTypeDescription="Create a new document." ma:contentTypeScope="" ma:versionID="6880b49bb5ae198e4ad07fc4f22bb836">
  <xsd:schema xmlns:xsd="http://www.w3.org/2001/XMLSchema" xmlns:xs="http://www.w3.org/2001/XMLSchema" xmlns:p="http://schemas.microsoft.com/office/2006/metadata/properties" xmlns:ns2="7b0a0ca3-6c26-4153-bee7-b8f6b97d4bc3" xmlns:ns3="5762abc6-174a-4efe-ab39-3e6fd093e837" targetNamespace="http://schemas.microsoft.com/office/2006/metadata/properties" ma:root="true" ma:fieldsID="f76118c637de8783cfca682e0dcb8d5e" ns2:_="" ns3:_="">
    <xsd:import namespace="7b0a0ca3-6c26-4153-bee7-b8f6b97d4bc3"/>
    <xsd:import namespace="5762abc6-174a-4efe-ab39-3e6fd093e8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0a0ca3-6c26-4153-bee7-b8f6b97d4b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6d7d88a9-06bb-421e-b435-da221db5ad3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62abc6-174a-4efe-ab39-3e6fd093e83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3645211-3bf6-4e74-9afd-ccccee5918d2}" ma:internalName="TaxCatchAll" ma:showField="CatchAllData" ma:web="5762abc6-174a-4efe-ab39-3e6fd093e8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71FEDF-DB0E-411A-9626-7BC623CDAD9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B871444-A913-445A-831F-430D3F6D1ED6}">
  <ds:schemaRefs>
    <ds:schemaRef ds:uri="http://purl.org/dc/terms/"/>
    <ds:schemaRef ds:uri="5762abc6-174a-4efe-ab39-3e6fd093e837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7b0a0ca3-6c26-4153-bee7-b8f6b97d4bc3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47A51C4-CC35-402C-83E1-0726EE4D7C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b0a0ca3-6c26-4153-bee7-b8f6b97d4bc3"/>
    <ds:schemaRef ds:uri="5762abc6-174a-4efe-ab39-3e6fd093e8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6</Words>
  <Application>Microsoft Office PowerPoint</Application>
  <PresentationFormat>Widescreen</PresentationFormat>
  <Paragraphs>3</Paragraphs>
  <Slides>11</Slides>
  <Notes>2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Horstman</dc:creator>
  <cp:lastModifiedBy>Jodie Balhorn (NMRE)</cp:lastModifiedBy>
  <cp:revision>2</cp:revision>
  <dcterms:created xsi:type="dcterms:W3CDTF">2024-03-01T18:01:02Z</dcterms:created>
  <dcterms:modified xsi:type="dcterms:W3CDTF">2024-05-15T16:12:40Z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0x010100E4335AA8A384BE4DAF3D92CEAEC9F0F5</vt:lpwstr>
  </property>
  <property fmtid="{D5CDD505-2E9C-101B-9397-08002B2CF9AE}" pid="3" name="MediaServiceImageTags">
    <vt:lpwstr/>
  </property>
</Properties>
</file>