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07" r:id="rId4"/>
  </p:sldMasterIdLst>
  <p:notesMasterIdLst>
    <p:notesMasterId r:id="rId43"/>
  </p:notesMasterIdLst>
  <p:sldIdLst>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7" r:id="rId24"/>
    <p:sldId id="278" r:id="rId25"/>
    <p:sldId id="276" r:id="rId26"/>
    <p:sldId id="286" r:id="rId27"/>
    <p:sldId id="287" r:id="rId28"/>
    <p:sldId id="288" r:id="rId29"/>
    <p:sldId id="289" r:id="rId30"/>
    <p:sldId id="290" r:id="rId31"/>
    <p:sldId id="291" r:id="rId32"/>
    <p:sldId id="279" r:id="rId33"/>
    <p:sldId id="280" r:id="rId34"/>
    <p:sldId id="281" r:id="rId35"/>
    <p:sldId id="282" r:id="rId36"/>
    <p:sldId id="284" r:id="rId37"/>
    <p:sldId id="285" r:id="rId38"/>
    <p:sldId id="292" r:id="rId39"/>
    <p:sldId id="293" r:id="rId40"/>
    <p:sldId id="294" r:id="rId41"/>
    <p:sldId id="283" r:id="rId4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985" autoAdjust="0"/>
    <p:restoredTop sz="81692" autoAdjust="0"/>
  </p:normalViewPr>
  <p:slideViewPr>
    <p:cSldViewPr snapToGrid="0">
      <p:cViewPr varScale="1">
        <p:scale>
          <a:sx n="54" d="100"/>
          <a:sy n="54" d="100"/>
        </p:scale>
        <p:origin x="1036" y="56"/>
      </p:cViewPr>
      <p:guideLst/>
    </p:cSldViewPr>
  </p:slideViewPr>
  <p:notesTextViewPr>
    <p:cViewPr>
      <p:scale>
        <a:sx n="1" d="1"/>
        <a:sy n="1" d="1"/>
      </p:scale>
      <p:origin x="0" y="-992"/>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die Balhorn (NMRE)" userId="4e0af89e-b130-48bb-bb23-0dc41c618d82" providerId="ADAL" clId="{899E0DE9-62D9-4025-865A-1B65F7C0B2FF}"/>
    <pc:docChg chg="modSld">
      <pc:chgData name="Jodie Balhorn (NMRE)" userId="4e0af89e-b130-48bb-bb23-0dc41c618d82" providerId="ADAL" clId="{899E0DE9-62D9-4025-865A-1B65F7C0B2FF}" dt="2020-12-21T19:15:22.225" v="50" actId="20577"/>
      <pc:docMkLst>
        <pc:docMk/>
      </pc:docMkLst>
      <pc:sldChg chg="modNotesTx">
        <pc:chgData name="Jodie Balhorn (NMRE)" userId="4e0af89e-b130-48bb-bb23-0dc41c618d82" providerId="ADAL" clId="{899E0DE9-62D9-4025-865A-1B65F7C0B2FF}" dt="2020-12-21T19:15:22.225" v="50" actId="20577"/>
        <pc:sldMkLst>
          <pc:docMk/>
          <pc:sldMk cId="3985062040" sldId="278"/>
        </pc:sldMkLst>
      </pc:sldChg>
    </pc:docChg>
  </pc:docChgLst>
  <pc:docChgLst>
    <pc:chgData name="Jodie Balhorn (NMRE)" userId="4e0af89e-b130-48bb-bb23-0dc41c618d82" providerId="ADAL" clId="{88D586F9-FC41-42AE-AE5E-9D117F02743D}"/>
    <pc:docChg chg="undo redo custSel mod addSld delSld modSld">
      <pc:chgData name="Jodie Balhorn (NMRE)" userId="4e0af89e-b130-48bb-bb23-0dc41c618d82" providerId="ADAL" clId="{88D586F9-FC41-42AE-AE5E-9D117F02743D}" dt="2021-01-07T14:14:50.257" v="409" actId="1076"/>
      <pc:docMkLst>
        <pc:docMk/>
      </pc:docMkLst>
      <pc:sldChg chg="modSp modNotesTx">
        <pc:chgData name="Jodie Balhorn (NMRE)" userId="4e0af89e-b130-48bb-bb23-0dc41c618d82" providerId="ADAL" clId="{88D586F9-FC41-42AE-AE5E-9D117F02743D}" dt="2021-01-07T13:59:42.756" v="188" actId="20577"/>
        <pc:sldMkLst>
          <pc:docMk/>
          <pc:sldMk cId="648316781" sldId="257"/>
        </pc:sldMkLst>
        <pc:spChg chg="mod">
          <ac:chgData name="Jodie Balhorn (NMRE)" userId="4e0af89e-b130-48bb-bb23-0dc41c618d82" providerId="ADAL" clId="{88D586F9-FC41-42AE-AE5E-9D117F02743D}" dt="2021-01-07T13:43:59.259" v="32" actId="20577"/>
          <ac:spMkLst>
            <pc:docMk/>
            <pc:sldMk cId="648316781" sldId="257"/>
            <ac:spMk id="2" creationId="{43B4ECD7-25CA-4564-AFBB-220A2647C18D}"/>
          </ac:spMkLst>
        </pc:spChg>
        <pc:spChg chg="mod">
          <ac:chgData name="Jodie Balhorn (NMRE)" userId="4e0af89e-b130-48bb-bb23-0dc41c618d82" providerId="ADAL" clId="{88D586F9-FC41-42AE-AE5E-9D117F02743D}" dt="2021-01-07T13:43:38.109" v="9" actId="27636"/>
          <ac:spMkLst>
            <pc:docMk/>
            <pc:sldMk cId="648316781" sldId="257"/>
            <ac:spMk id="3" creationId="{2A68AE3B-52A3-4547-A45E-A15B2A49B888}"/>
          </ac:spMkLst>
        </pc:spChg>
        <pc:spChg chg="mod">
          <ac:chgData name="Jodie Balhorn (NMRE)" userId="4e0af89e-b130-48bb-bb23-0dc41c618d82" providerId="ADAL" clId="{88D586F9-FC41-42AE-AE5E-9D117F02743D}" dt="2021-01-07T13:44:04.170" v="33" actId="1076"/>
          <ac:spMkLst>
            <pc:docMk/>
            <pc:sldMk cId="648316781" sldId="257"/>
            <ac:spMk id="5" creationId="{A2D68770-6BC6-4BDC-BAA0-BCC5CB133292}"/>
          </ac:spMkLst>
        </pc:spChg>
      </pc:sldChg>
      <pc:sldChg chg="modSp modNotesTx">
        <pc:chgData name="Jodie Balhorn (NMRE)" userId="4e0af89e-b130-48bb-bb23-0dc41c618d82" providerId="ADAL" clId="{88D586F9-FC41-42AE-AE5E-9D117F02743D}" dt="2021-01-07T13:44:58.577" v="40" actId="20577"/>
        <pc:sldMkLst>
          <pc:docMk/>
          <pc:sldMk cId="3254782469" sldId="258"/>
        </pc:sldMkLst>
        <pc:spChg chg="mod">
          <ac:chgData name="Jodie Balhorn (NMRE)" userId="4e0af89e-b130-48bb-bb23-0dc41c618d82" providerId="ADAL" clId="{88D586F9-FC41-42AE-AE5E-9D117F02743D}" dt="2021-01-07T13:44:37.652" v="37" actId="20577"/>
          <ac:spMkLst>
            <pc:docMk/>
            <pc:sldMk cId="3254782469" sldId="258"/>
            <ac:spMk id="2" creationId="{2FF7B04C-4999-44AE-BBCB-BF687DF77A61}"/>
          </ac:spMkLst>
        </pc:spChg>
      </pc:sldChg>
      <pc:sldChg chg="modSp">
        <pc:chgData name="Jodie Balhorn (NMRE)" userId="4e0af89e-b130-48bb-bb23-0dc41c618d82" providerId="ADAL" clId="{88D586F9-FC41-42AE-AE5E-9D117F02743D}" dt="2021-01-07T13:45:42.241" v="82" actId="1076"/>
        <pc:sldMkLst>
          <pc:docMk/>
          <pc:sldMk cId="3450970760" sldId="259"/>
        </pc:sldMkLst>
        <pc:spChg chg="mod">
          <ac:chgData name="Jodie Balhorn (NMRE)" userId="4e0af89e-b130-48bb-bb23-0dc41c618d82" providerId="ADAL" clId="{88D586F9-FC41-42AE-AE5E-9D117F02743D}" dt="2021-01-07T13:45:33.019" v="81" actId="20577"/>
          <ac:spMkLst>
            <pc:docMk/>
            <pc:sldMk cId="3450970760" sldId="259"/>
            <ac:spMk id="2" creationId="{17F4CB32-E263-4D92-9326-AFA0BF6AB65D}"/>
          </ac:spMkLst>
        </pc:spChg>
        <pc:spChg chg="mod">
          <ac:chgData name="Jodie Balhorn (NMRE)" userId="4e0af89e-b130-48bb-bb23-0dc41c618d82" providerId="ADAL" clId="{88D586F9-FC41-42AE-AE5E-9D117F02743D}" dt="2021-01-07T13:45:42.241" v="82" actId="1076"/>
          <ac:spMkLst>
            <pc:docMk/>
            <pc:sldMk cId="3450970760" sldId="259"/>
            <ac:spMk id="4" creationId="{3F203969-4832-4A68-8799-BABA3A26B0E2}"/>
          </ac:spMkLst>
        </pc:spChg>
      </pc:sldChg>
      <pc:sldChg chg="modSp">
        <pc:chgData name="Jodie Balhorn (NMRE)" userId="4e0af89e-b130-48bb-bb23-0dc41c618d82" providerId="ADAL" clId="{88D586F9-FC41-42AE-AE5E-9D117F02743D}" dt="2021-01-07T13:43:38.193" v="11" actId="27636"/>
        <pc:sldMkLst>
          <pc:docMk/>
          <pc:sldMk cId="594901392" sldId="261"/>
        </pc:sldMkLst>
        <pc:spChg chg="mod">
          <ac:chgData name="Jodie Balhorn (NMRE)" userId="4e0af89e-b130-48bb-bb23-0dc41c618d82" providerId="ADAL" clId="{88D586F9-FC41-42AE-AE5E-9D117F02743D}" dt="2021-01-07T13:43:38.193" v="11" actId="27636"/>
          <ac:spMkLst>
            <pc:docMk/>
            <pc:sldMk cId="594901392" sldId="261"/>
            <ac:spMk id="3" creationId="{4C8E3795-B3B2-4E62-A52F-73347F74C472}"/>
          </ac:spMkLst>
        </pc:spChg>
      </pc:sldChg>
      <pc:sldChg chg="addSp delSp modSp mod setBg">
        <pc:chgData name="Jodie Balhorn (NMRE)" userId="4e0af89e-b130-48bb-bb23-0dc41c618d82" providerId="ADAL" clId="{88D586F9-FC41-42AE-AE5E-9D117F02743D}" dt="2021-01-07T13:59:46.736" v="189" actId="26606"/>
        <pc:sldMkLst>
          <pc:docMk/>
          <pc:sldMk cId="1413443490" sldId="263"/>
        </pc:sldMkLst>
        <pc:spChg chg="mod">
          <ac:chgData name="Jodie Balhorn (NMRE)" userId="4e0af89e-b130-48bb-bb23-0dc41c618d82" providerId="ADAL" clId="{88D586F9-FC41-42AE-AE5E-9D117F02743D}" dt="2021-01-07T13:59:46.736" v="189" actId="26606"/>
          <ac:spMkLst>
            <pc:docMk/>
            <pc:sldMk cId="1413443490" sldId="263"/>
            <ac:spMk id="2" creationId="{5E4D92BE-1F5B-41D1-BC73-9C8108227BB9}"/>
          </ac:spMkLst>
        </pc:spChg>
        <pc:spChg chg="add del">
          <ac:chgData name="Jodie Balhorn (NMRE)" userId="4e0af89e-b130-48bb-bb23-0dc41c618d82" providerId="ADAL" clId="{88D586F9-FC41-42AE-AE5E-9D117F02743D}" dt="2021-01-07T13:59:46.736" v="189" actId="26606"/>
          <ac:spMkLst>
            <pc:docMk/>
            <pc:sldMk cId="1413443490" sldId="263"/>
            <ac:spMk id="10" creationId="{B2B82547-2424-4E7A-A98B-75206EE73028}"/>
          </ac:spMkLst>
        </pc:spChg>
        <pc:spChg chg="add del">
          <ac:chgData name="Jodie Balhorn (NMRE)" userId="4e0af89e-b130-48bb-bb23-0dc41c618d82" providerId="ADAL" clId="{88D586F9-FC41-42AE-AE5E-9D117F02743D}" dt="2021-01-07T13:59:46.736" v="189" actId="26606"/>
          <ac:spMkLst>
            <pc:docMk/>
            <pc:sldMk cId="1413443490" sldId="263"/>
            <ac:spMk id="12" creationId="{5109BC2F-9616-4D7D-9E98-57898009A828}"/>
          </ac:spMkLst>
        </pc:spChg>
        <pc:graphicFrameChg chg="mod modGraphic">
          <ac:chgData name="Jodie Balhorn (NMRE)" userId="4e0af89e-b130-48bb-bb23-0dc41c618d82" providerId="ADAL" clId="{88D586F9-FC41-42AE-AE5E-9D117F02743D}" dt="2021-01-07T13:59:46.736" v="189" actId="26606"/>
          <ac:graphicFrameMkLst>
            <pc:docMk/>
            <pc:sldMk cId="1413443490" sldId="263"/>
            <ac:graphicFrameMk id="5" creationId="{FD03CDD4-A900-4A5A-BAAD-98A3028C8DF3}"/>
          </ac:graphicFrameMkLst>
        </pc:graphicFrameChg>
      </pc:sldChg>
      <pc:sldChg chg="modSp modNotesTx">
        <pc:chgData name="Jodie Balhorn (NMRE)" userId="4e0af89e-b130-48bb-bb23-0dc41c618d82" providerId="ADAL" clId="{88D586F9-FC41-42AE-AE5E-9D117F02743D}" dt="2021-01-07T14:01:35.322" v="279" actId="20577"/>
        <pc:sldMkLst>
          <pc:docMk/>
          <pc:sldMk cId="351645261" sldId="264"/>
        </pc:sldMkLst>
        <pc:spChg chg="mod">
          <ac:chgData name="Jodie Balhorn (NMRE)" userId="4e0af89e-b130-48bb-bb23-0dc41c618d82" providerId="ADAL" clId="{88D586F9-FC41-42AE-AE5E-9D117F02743D}" dt="2021-01-07T14:00:06.600" v="192" actId="14100"/>
          <ac:spMkLst>
            <pc:docMk/>
            <pc:sldMk cId="351645261" sldId="264"/>
            <ac:spMk id="2" creationId="{716E35AA-8A99-412B-9515-D9489EF554D5}"/>
          </ac:spMkLst>
        </pc:spChg>
        <pc:spChg chg="mod">
          <ac:chgData name="Jodie Balhorn (NMRE)" userId="4e0af89e-b130-48bb-bb23-0dc41c618d82" providerId="ADAL" clId="{88D586F9-FC41-42AE-AE5E-9D117F02743D}" dt="2021-01-07T14:01:35.322" v="279" actId="20577"/>
          <ac:spMkLst>
            <pc:docMk/>
            <pc:sldMk cId="351645261" sldId="264"/>
            <ac:spMk id="4" creationId="{43FD7821-F5E7-412B-B728-1724BEAE7DAB}"/>
          </ac:spMkLst>
        </pc:spChg>
      </pc:sldChg>
      <pc:sldChg chg="addSp delSp modSp mod setBg modNotesTx">
        <pc:chgData name="Jodie Balhorn (NMRE)" userId="4e0af89e-b130-48bb-bb23-0dc41c618d82" providerId="ADAL" clId="{88D586F9-FC41-42AE-AE5E-9D117F02743D}" dt="2021-01-07T14:03:27.066" v="322" actId="20577"/>
        <pc:sldMkLst>
          <pc:docMk/>
          <pc:sldMk cId="3805251465" sldId="265"/>
        </pc:sldMkLst>
        <pc:spChg chg="mod">
          <ac:chgData name="Jodie Balhorn (NMRE)" userId="4e0af89e-b130-48bb-bb23-0dc41c618d82" providerId="ADAL" clId="{88D586F9-FC41-42AE-AE5E-9D117F02743D}" dt="2021-01-07T14:02:54.550" v="295" actId="14100"/>
          <ac:spMkLst>
            <pc:docMk/>
            <pc:sldMk cId="3805251465" sldId="265"/>
            <ac:spMk id="3" creationId="{E48981F6-21FE-4DF9-9C71-17F1A91E75ED}"/>
          </ac:spMkLst>
        </pc:spChg>
        <pc:spChg chg="add del">
          <ac:chgData name="Jodie Balhorn (NMRE)" userId="4e0af89e-b130-48bb-bb23-0dc41c618d82" providerId="ADAL" clId="{88D586F9-FC41-42AE-AE5E-9D117F02743D}" dt="2021-01-07T14:02:19.849" v="288" actId="26606"/>
          <ac:spMkLst>
            <pc:docMk/>
            <pc:sldMk cId="3805251465" sldId="265"/>
            <ac:spMk id="8" creationId="{E446B7E6-8568-417F-959E-DB3D1E70F648}"/>
          </ac:spMkLst>
        </pc:spChg>
        <pc:spChg chg="add del">
          <ac:chgData name="Jodie Balhorn (NMRE)" userId="4e0af89e-b130-48bb-bb23-0dc41c618d82" providerId="ADAL" clId="{88D586F9-FC41-42AE-AE5E-9D117F02743D}" dt="2021-01-07T14:02:19.849" v="288" actId="26606"/>
          <ac:spMkLst>
            <pc:docMk/>
            <pc:sldMk cId="3805251465" sldId="265"/>
            <ac:spMk id="10" creationId="{C9F832F7-01DF-4B61-A3AE-C86DF820A815}"/>
          </ac:spMkLst>
        </pc:spChg>
        <pc:spChg chg="add del">
          <ac:chgData name="Jodie Balhorn (NMRE)" userId="4e0af89e-b130-48bb-bb23-0dc41c618d82" providerId="ADAL" clId="{88D586F9-FC41-42AE-AE5E-9D117F02743D}" dt="2021-01-07T14:02:19.849" v="288" actId="26606"/>
          <ac:spMkLst>
            <pc:docMk/>
            <pc:sldMk cId="3805251465" sldId="265"/>
            <ac:spMk id="12" creationId="{DF04CCCA-6F0F-4FF9-9FB3-61BC8C0DA18A}"/>
          </ac:spMkLst>
        </pc:spChg>
        <pc:picChg chg="mod">
          <ac:chgData name="Jodie Balhorn (NMRE)" userId="4e0af89e-b130-48bb-bb23-0dc41c618d82" providerId="ADAL" clId="{88D586F9-FC41-42AE-AE5E-9D117F02743D}" dt="2021-01-07T14:02:24.697" v="290" actId="1076"/>
          <ac:picMkLst>
            <pc:docMk/>
            <pc:sldMk cId="3805251465" sldId="265"/>
            <ac:picMk id="2" creationId="{00B228E7-88AB-44FB-A9A2-CA010D68F766}"/>
          </ac:picMkLst>
        </pc:picChg>
      </pc:sldChg>
      <pc:sldChg chg="modSp">
        <pc:chgData name="Jodie Balhorn (NMRE)" userId="4e0af89e-b130-48bb-bb23-0dc41c618d82" providerId="ADAL" clId="{88D586F9-FC41-42AE-AE5E-9D117F02743D}" dt="2021-01-07T14:03:44.203" v="323" actId="255"/>
        <pc:sldMkLst>
          <pc:docMk/>
          <pc:sldMk cId="497078785" sldId="266"/>
        </pc:sldMkLst>
        <pc:spChg chg="mod">
          <ac:chgData name="Jodie Balhorn (NMRE)" userId="4e0af89e-b130-48bb-bb23-0dc41c618d82" providerId="ADAL" clId="{88D586F9-FC41-42AE-AE5E-9D117F02743D}" dt="2021-01-07T14:03:44.203" v="323" actId="255"/>
          <ac:spMkLst>
            <pc:docMk/>
            <pc:sldMk cId="497078785" sldId="266"/>
            <ac:spMk id="2" creationId="{1E63686F-DDC4-40F5-93F8-1EABEE545BF1}"/>
          </ac:spMkLst>
        </pc:spChg>
      </pc:sldChg>
      <pc:sldChg chg="modSp">
        <pc:chgData name="Jodie Balhorn (NMRE)" userId="4e0af89e-b130-48bb-bb23-0dc41c618d82" providerId="ADAL" clId="{88D586F9-FC41-42AE-AE5E-9D117F02743D}" dt="2021-01-07T13:43:38.209" v="12" actId="27636"/>
        <pc:sldMkLst>
          <pc:docMk/>
          <pc:sldMk cId="720848284" sldId="267"/>
        </pc:sldMkLst>
        <pc:spChg chg="mod">
          <ac:chgData name="Jodie Balhorn (NMRE)" userId="4e0af89e-b130-48bb-bb23-0dc41c618d82" providerId="ADAL" clId="{88D586F9-FC41-42AE-AE5E-9D117F02743D}" dt="2021-01-07T13:43:38.209" v="12" actId="27636"/>
          <ac:spMkLst>
            <pc:docMk/>
            <pc:sldMk cId="720848284" sldId="267"/>
            <ac:spMk id="3" creationId="{17BFA2BE-0747-48E8-BE9E-8DE418A03868}"/>
          </ac:spMkLst>
        </pc:spChg>
      </pc:sldChg>
      <pc:sldChg chg="modSp">
        <pc:chgData name="Jodie Balhorn (NMRE)" userId="4e0af89e-b130-48bb-bb23-0dc41c618d82" providerId="ADAL" clId="{88D586F9-FC41-42AE-AE5E-9D117F02743D}" dt="2021-01-07T14:04:38.475" v="326" actId="1076"/>
        <pc:sldMkLst>
          <pc:docMk/>
          <pc:sldMk cId="1306958627" sldId="269"/>
        </pc:sldMkLst>
        <pc:spChg chg="mod">
          <ac:chgData name="Jodie Balhorn (NMRE)" userId="4e0af89e-b130-48bb-bb23-0dc41c618d82" providerId="ADAL" clId="{88D586F9-FC41-42AE-AE5E-9D117F02743D}" dt="2021-01-07T14:04:38.475" v="326" actId="1076"/>
          <ac:spMkLst>
            <pc:docMk/>
            <pc:sldMk cId="1306958627" sldId="269"/>
            <ac:spMk id="7" creationId="{1605F511-AAA4-457D-B5D3-C54A61F130E0}"/>
          </ac:spMkLst>
        </pc:spChg>
        <pc:spChg chg="mod">
          <ac:chgData name="Jodie Balhorn (NMRE)" userId="4e0af89e-b130-48bb-bb23-0dc41c618d82" providerId="ADAL" clId="{88D586F9-FC41-42AE-AE5E-9D117F02743D}" dt="2021-01-07T14:04:33.226" v="325" actId="1076"/>
          <ac:spMkLst>
            <pc:docMk/>
            <pc:sldMk cId="1306958627" sldId="269"/>
            <ac:spMk id="11" creationId="{45EEBFBC-718C-4241-8295-25D443ECA34B}"/>
          </ac:spMkLst>
        </pc:spChg>
      </pc:sldChg>
      <pc:sldChg chg="modSp">
        <pc:chgData name="Jodie Balhorn (NMRE)" userId="4e0af89e-b130-48bb-bb23-0dc41c618d82" providerId="ADAL" clId="{88D586F9-FC41-42AE-AE5E-9D117F02743D}" dt="2021-01-07T14:05:25.998" v="335" actId="14100"/>
        <pc:sldMkLst>
          <pc:docMk/>
          <pc:sldMk cId="922164463" sldId="270"/>
        </pc:sldMkLst>
        <pc:spChg chg="mod">
          <ac:chgData name="Jodie Balhorn (NMRE)" userId="4e0af89e-b130-48bb-bb23-0dc41c618d82" providerId="ADAL" clId="{88D586F9-FC41-42AE-AE5E-9D117F02743D}" dt="2021-01-07T14:05:25.998" v="335" actId="14100"/>
          <ac:spMkLst>
            <pc:docMk/>
            <pc:sldMk cId="922164463" sldId="270"/>
            <ac:spMk id="2" creationId="{1E63686F-DDC4-40F5-93F8-1EABEE545BF1}"/>
          </ac:spMkLst>
        </pc:spChg>
        <pc:picChg chg="mod">
          <ac:chgData name="Jodie Balhorn (NMRE)" userId="4e0af89e-b130-48bb-bb23-0dc41c618d82" providerId="ADAL" clId="{88D586F9-FC41-42AE-AE5E-9D117F02743D}" dt="2021-01-07T14:04:50.263" v="327" actId="1076"/>
          <ac:picMkLst>
            <pc:docMk/>
            <pc:sldMk cId="922164463" sldId="270"/>
            <ac:picMk id="1026" creationId="{216BC144-FA2C-4546-B7A4-1B64987BA4B0}"/>
          </ac:picMkLst>
        </pc:picChg>
      </pc:sldChg>
      <pc:sldChg chg="modSp">
        <pc:chgData name="Jodie Balhorn (NMRE)" userId="4e0af89e-b130-48bb-bb23-0dc41c618d82" providerId="ADAL" clId="{88D586F9-FC41-42AE-AE5E-9D117F02743D}" dt="2021-01-07T14:06:26.466" v="338" actId="1076"/>
        <pc:sldMkLst>
          <pc:docMk/>
          <pc:sldMk cId="2012707833" sldId="277"/>
        </pc:sldMkLst>
        <pc:spChg chg="mod">
          <ac:chgData name="Jodie Balhorn (NMRE)" userId="4e0af89e-b130-48bb-bb23-0dc41c618d82" providerId="ADAL" clId="{88D586F9-FC41-42AE-AE5E-9D117F02743D}" dt="2021-01-07T14:06:06.416" v="336" actId="255"/>
          <ac:spMkLst>
            <pc:docMk/>
            <pc:sldMk cId="2012707833" sldId="277"/>
            <ac:spMk id="4" creationId="{0C1DEDAA-C64F-47B4-9E6C-0A046F43C85B}"/>
          </ac:spMkLst>
        </pc:spChg>
        <pc:spChg chg="mod">
          <ac:chgData name="Jodie Balhorn (NMRE)" userId="4e0af89e-b130-48bb-bb23-0dc41c618d82" providerId="ADAL" clId="{88D586F9-FC41-42AE-AE5E-9D117F02743D}" dt="2021-01-07T14:06:21.517" v="337" actId="1076"/>
          <ac:spMkLst>
            <pc:docMk/>
            <pc:sldMk cId="2012707833" sldId="277"/>
            <ac:spMk id="6" creationId="{A81F27FD-66DB-49F3-A3B6-B361BF2757B6}"/>
          </ac:spMkLst>
        </pc:spChg>
        <pc:picChg chg="mod">
          <ac:chgData name="Jodie Balhorn (NMRE)" userId="4e0af89e-b130-48bb-bb23-0dc41c618d82" providerId="ADAL" clId="{88D586F9-FC41-42AE-AE5E-9D117F02743D}" dt="2021-01-07T14:06:26.466" v="338" actId="1076"/>
          <ac:picMkLst>
            <pc:docMk/>
            <pc:sldMk cId="2012707833" sldId="277"/>
            <ac:picMk id="2" creationId="{BD33AA07-9BFA-4391-8A40-CD2972E70403}"/>
          </ac:picMkLst>
        </pc:picChg>
      </pc:sldChg>
      <pc:sldChg chg="modSp">
        <pc:chgData name="Jodie Balhorn (NMRE)" userId="4e0af89e-b130-48bb-bb23-0dc41c618d82" providerId="ADAL" clId="{88D586F9-FC41-42AE-AE5E-9D117F02743D}" dt="2021-01-07T14:06:56.543" v="342" actId="255"/>
        <pc:sldMkLst>
          <pc:docMk/>
          <pc:sldMk cId="3985062040" sldId="278"/>
        </pc:sldMkLst>
        <pc:spChg chg="mod">
          <ac:chgData name="Jodie Balhorn (NMRE)" userId="4e0af89e-b130-48bb-bb23-0dc41c618d82" providerId="ADAL" clId="{88D586F9-FC41-42AE-AE5E-9D117F02743D}" dt="2021-01-07T14:06:56.543" v="342" actId="255"/>
          <ac:spMkLst>
            <pc:docMk/>
            <pc:sldMk cId="3985062040" sldId="278"/>
            <ac:spMk id="2" creationId="{15C5D4A7-DBB9-4B58-BAC6-AEE01E506ACE}"/>
          </ac:spMkLst>
        </pc:spChg>
        <pc:spChg chg="mod">
          <ac:chgData name="Jodie Balhorn (NMRE)" userId="4e0af89e-b130-48bb-bb23-0dc41c618d82" providerId="ADAL" clId="{88D586F9-FC41-42AE-AE5E-9D117F02743D}" dt="2021-01-07T14:06:45.603" v="340" actId="1076"/>
          <ac:spMkLst>
            <pc:docMk/>
            <pc:sldMk cId="3985062040" sldId="278"/>
            <ac:spMk id="4" creationId="{18F72E7E-55EA-4072-AEBE-D81C021EA338}"/>
          </ac:spMkLst>
        </pc:spChg>
        <pc:picChg chg="mod">
          <ac:chgData name="Jodie Balhorn (NMRE)" userId="4e0af89e-b130-48bb-bb23-0dc41c618d82" providerId="ADAL" clId="{88D586F9-FC41-42AE-AE5E-9D117F02743D}" dt="2021-01-07T14:06:48.663" v="341" actId="1076"/>
          <ac:picMkLst>
            <pc:docMk/>
            <pc:sldMk cId="3985062040" sldId="278"/>
            <ac:picMk id="5" creationId="{F7D36C63-2652-4DB6-98BA-65FDD2172D8D}"/>
          </ac:picMkLst>
        </pc:picChg>
      </pc:sldChg>
      <pc:sldChg chg="addSp delSp modSp mod setClrOvrMap delDesignElem">
        <pc:chgData name="Jodie Balhorn (NMRE)" userId="4e0af89e-b130-48bb-bb23-0dc41c618d82" providerId="ADAL" clId="{88D586F9-FC41-42AE-AE5E-9D117F02743D}" dt="2021-01-07T14:11:24.476" v="379" actId="113"/>
        <pc:sldMkLst>
          <pc:docMk/>
          <pc:sldMk cId="778321655" sldId="280"/>
        </pc:sldMkLst>
        <pc:spChg chg="mod">
          <ac:chgData name="Jodie Balhorn (NMRE)" userId="4e0af89e-b130-48bb-bb23-0dc41c618d82" providerId="ADAL" clId="{88D586F9-FC41-42AE-AE5E-9D117F02743D}" dt="2021-01-07T14:10:44.823" v="370" actId="20577"/>
          <ac:spMkLst>
            <pc:docMk/>
            <pc:sldMk cId="778321655" sldId="280"/>
            <ac:spMk id="2" creationId="{11535B4C-137F-435E-9D53-A7349A023A2A}"/>
          </ac:spMkLst>
        </pc:spChg>
        <pc:spChg chg="mod">
          <ac:chgData name="Jodie Balhorn (NMRE)" userId="4e0af89e-b130-48bb-bb23-0dc41c618d82" providerId="ADAL" clId="{88D586F9-FC41-42AE-AE5E-9D117F02743D}" dt="2021-01-07T14:11:24.476" v="379" actId="113"/>
          <ac:spMkLst>
            <pc:docMk/>
            <pc:sldMk cId="778321655" sldId="280"/>
            <ac:spMk id="3" creationId="{FF0B0E14-8217-496E-9C9E-B337258259DF}"/>
          </ac:spMkLst>
        </pc:spChg>
        <pc:spChg chg="add">
          <ac:chgData name="Jodie Balhorn (NMRE)" userId="4e0af89e-b130-48bb-bb23-0dc41c618d82" providerId="ADAL" clId="{88D586F9-FC41-42AE-AE5E-9D117F02743D}" dt="2021-01-07T14:10:26.025" v="365" actId="26606"/>
          <ac:spMkLst>
            <pc:docMk/>
            <pc:sldMk cId="778321655" sldId="280"/>
            <ac:spMk id="9" creationId="{AC2290F0-E45D-41DB-B296-10FEC3519026}"/>
          </ac:spMkLst>
        </pc:spChg>
        <pc:spChg chg="del">
          <ac:chgData name="Jodie Balhorn (NMRE)" userId="4e0af89e-b130-48bb-bb23-0dc41c618d82" providerId="ADAL" clId="{88D586F9-FC41-42AE-AE5E-9D117F02743D}" dt="2021-01-07T13:43:38.009" v="8"/>
          <ac:spMkLst>
            <pc:docMk/>
            <pc:sldMk cId="778321655" sldId="280"/>
            <ac:spMk id="10" creationId="{D44CAEE8-6F39-4158-9264-B49B515AEF17}"/>
          </ac:spMkLst>
        </pc:spChg>
        <pc:spChg chg="add">
          <ac:chgData name="Jodie Balhorn (NMRE)" userId="4e0af89e-b130-48bb-bb23-0dc41c618d82" providerId="ADAL" clId="{88D586F9-FC41-42AE-AE5E-9D117F02743D}" dt="2021-01-07T14:10:26.025" v="365" actId="26606"/>
          <ac:spMkLst>
            <pc:docMk/>
            <pc:sldMk cId="778321655" sldId="280"/>
            <ac:spMk id="11" creationId="{42F5B9E6-0E39-45C4-A238-A7F0FA66F33C}"/>
          </ac:spMkLst>
        </pc:spChg>
        <pc:spChg chg="del">
          <ac:chgData name="Jodie Balhorn (NMRE)" userId="4e0af89e-b130-48bb-bb23-0dc41c618d82" providerId="ADAL" clId="{88D586F9-FC41-42AE-AE5E-9D117F02743D}" dt="2021-01-07T13:43:38.009" v="8"/>
          <ac:spMkLst>
            <pc:docMk/>
            <pc:sldMk cId="778321655" sldId="280"/>
            <ac:spMk id="12" creationId="{4038CB10-1F5C-4D54-9DF7-12586DE5B007}"/>
          </ac:spMkLst>
        </pc:spChg>
        <pc:spChg chg="del">
          <ac:chgData name="Jodie Balhorn (NMRE)" userId="4e0af89e-b130-48bb-bb23-0dc41c618d82" providerId="ADAL" clId="{88D586F9-FC41-42AE-AE5E-9D117F02743D}" dt="2021-01-07T13:43:38.009" v="8"/>
          <ac:spMkLst>
            <pc:docMk/>
            <pc:sldMk cId="778321655" sldId="280"/>
            <ac:spMk id="14" creationId="{73ED6512-6858-4552-B699-9A97FE9A4EA2}"/>
          </ac:spMkLst>
        </pc:spChg>
        <pc:spChg chg="add">
          <ac:chgData name="Jodie Balhorn (NMRE)" userId="4e0af89e-b130-48bb-bb23-0dc41c618d82" providerId="ADAL" clId="{88D586F9-FC41-42AE-AE5E-9D117F02743D}" dt="2021-01-07T14:10:26.025" v="365" actId="26606"/>
          <ac:spMkLst>
            <pc:docMk/>
            <pc:sldMk cId="778321655" sldId="280"/>
            <ac:spMk id="16" creationId="{B97A76A2-B7F2-4D75-AB9E-71FB748825F4}"/>
          </ac:spMkLst>
        </pc:spChg>
        <pc:picChg chg="mod">
          <ac:chgData name="Jodie Balhorn (NMRE)" userId="4e0af89e-b130-48bb-bb23-0dc41c618d82" providerId="ADAL" clId="{88D586F9-FC41-42AE-AE5E-9D117F02743D}" dt="2021-01-07T14:10:26.025" v="365" actId="26606"/>
          <ac:picMkLst>
            <pc:docMk/>
            <pc:sldMk cId="778321655" sldId="280"/>
            <ac:picMk id="7" creationId="{8B8D600B-CF76-4D53-9FA1-351C0F469A09}"/>
          </ac:picMkLst>
        </pc:picChg>
      </pc:sldChg>
      <pc:sldChg chg="addSp delSp modSp mod setBg delDesignElem">
        <pc:chgData name="Jodie Balhorn (NMRE)" userId="4e0af89e-b130-48bb-bb23-0dc41c618d82" providerId="ADAL" clId="{88D586F9-FC41-42AE-AE5E-9D117F02743D}" dt="2021-01-07T14:11:56.857" v="384" actId="14100"/>
        <pc:sldMkLst>
          <pc:docMk/>
          <pc:sldMk cId="2546921132" sldId="281"/>
        </pc:sldMkLst>
        <pc:spChg chg="mod">
          <ac:chgData name="Jodie Balhorn (NMRE)" userId="4e0af89e-b130-48bb-bb23-0dc41c618d82" providerId="ADAL" clId="{88D586F9-FC41-42AE-AE5E-9D117F02743D}" dt="2021-01-07T14:11:35.061" v="380" actId="26606"/>
          <ac:spMkLst>
            <pc:docMk/>
            <pc:sldMk cId="2546921132" sldId="281"/>
            <ac:spMk id="2" creationId="{11535B4C-137F-435E-9D53-A7349A023A2A}"/>
          </ac:spMkLst>
        </pc:spChg>
        <pc:spChg chg="mod">
          <ac:chgData name="Jodie Balhorn (NMRE)" userId="4e0af89e-b130-48bb-bb23-0dc41c618d82" providerId="ADAL" clId="{88D586F9-FC41-42AE-AE5E-9D117F02743D}" dt="2021-01-07T14:11:49.936" v="383" actId="255"/>
          <ac:spMkLst>
            <pc:docMk/>
            <pc:sldMk cId="2546921132" sldId="281"/>
            <ac:spMk id="3" creationId="{FF0B0E14-8217-496E-9C9E-B337258259DF}"/>
          </ac:spMkLst>
        </pc:spChg>
        <pc:spChg chg="mod">
          <ac:chgData name="Jodie Balhorn (NMRE)" userId="4e0af89e-b130-48bb-bb23-0dc41c618d82" providerId="ADAL" clId="{88D586F9-FC41-42AE-AE5E-9D117F02743D}" dt="2021-01-07T14:11:56.857" v="384" actId="14100"/>
          <ac:spMkLst>
            <pc:docMk/>
            <pc:sldMk cId="2546921132" sldId="281"/>
            <ac:spMk id="5" creationId="{6B8D1F24-2204-4567-BC5E-69FF79B749EE}"/>
          </ac:spMkLst>
        </pc:spChg>
        <pc:spChg chg="add">
          <ac:chgData name="Jodie Balhorn (NMRE)" userId="4e0af89e-b130-48bb-bb23-0dc41c618d82" providerId="ADAL" clId="{88D586F9-FC41-42AE-AE5E-9D117F02743D}" dt="2021-01-07T14:11:35.061" v="380" actId="26606"/>
          <ac:spMkLst>
            <pc:docMk/>
            <pc:sldMk cId="2546921132" sldId="281"/>
            <ac:spMk id="7" creationId="{089A69AF-D57B-49B4-886C-D4A5DC194421}"/>
          </ac:spMkLst>
        </pc:spChg>
        <pc:spChg chg="add">
          <ac:chgData name="Jodie Balhorn (NMRE)" userId="4e0af89e-b130-48bb-bb23-0dc41c618d82" providerId="ADAL" clId="{88D586F9-FC41-42AE-AE5E-9D117F02743D}" dt="2021-01-07T14:11:35.061" v="380" actId="26606"/>
          <ac:spMkLst>
            <pc:docMk/>
            <pc:sldMk cId="2546921132" sldId="281"/>
            <ac:spMk id="8" creationId="{CABDC08D-6093-4397-92D4-54D00E2BB1C2}"/>
          </ac:spMkLst>
        </pc:spChg>
        <pc:spChg chg="del">
          <ac:chgData name="Jodie Balhorn (NMRE)" userId="4e0af89e-b130-48bb-bb23-0dc41c618d82" providerId="ADAL" clId="{88D586F9-FC41-42AE-AE5E-9D117F02743D}" dt="2021-01-07T13:43:38.009" v="8"/>
          <ac:spMkLst>
            <pc:docMk/>
            <pc:sldMk cId="2546921132" sldId="281"/>
            <ac:spMk id="10" creationId="{39E4C68A-A4A9-48A4-9FF2-D2896B1EA01F}"/>
          </ac:spMkLst>
        </pc:spChg>
        <pc:spChg chg="del">
          <ac:chgData name="Jodie Balhorn (NMRE)" userId="4e0af89e-b130-48bb-bb23-0dc41c618d82" providerId="ADAL" clId="{88D586F9-FC41-42AE-AE5E-9D117F02743D}" dt="2021-01-07T13:43:38.009" v="8"/>
          <ac:spMkLst>
            <pc:docMk/>
            <pc:sldMk cId="2546921132" sldId="281"/>
            <ac:spMk id="12" creationId="{E2B9AEA5-52CB-49A6-AF8A-33502F291B91}"/>
          </ac:spMkLst>
        </pc:spChg>
      </pc:sldChg>
      <pc:sldChg chg="delSp modSp mod setBg delDesignElem">
        <pc:chgData name="Jodie Balhorn (NMRE)" userId="4e0af89e-b130-48bb-bb23-0dc41c618d82" providerId="ADAL" clId="{88D586F9-FC41-42AE-AE5E-9D117F02743D}" dt="2021-01-07T14:12:39.300" v="394" actId="20577"/>
        <pc:sldMkLst>
          <pc:docMk/>
          <pc:sldMk cId="1541551953" sldId="282"/>
        </pc:sldMkLst>
        <pc:spChg chg="mod">
          <ac:chgData name="Jodie Balhorn (NMRE)" userId="4e0af89e-b130-48bb-bb23-0dc41c618d82" providerId="ADAL" clId="{88D586F9-FC41-42AE-AE5E-9D117F02743D}" dt="2021-01-07T14:12:15.502" v="385" actId="26606"/>
          <ac:spMkLst>
            <pc:docMk/>
            <pc:sldMk cId="1541551953" sldId="282"/>
            <ac:spMk id="2" creationId="{11535B4C-137F-435E-9D53-A7349A023A2A}"/>
          </ac:spMkLst>
        </pc:spChg>
        <pc:spChg chg="mod ord">
          <ac:chgData name="Jodie Balhorn (NMRE)" userId="4e0af89e-b130-48bb-bb23-0dc41c618d82" providerId="ADAL" clId="{88D586F9-FC41-42AE-AE5E-9D117F02743D}" dt="2021-01-07T14:12:39.300" v="394" actId="20577"/>
          <ac:spMkLst>
            <pc:docMk/>
            <pc:sldMk cId="1541551953" sldId="282"/>
            <ac:spMk id="3" creationId="{FF0B0E14-8217-496E-9C9E-B337258259DF}"/>
          </ac:spMkLst>
        </pc:spChg>
        <pc:spChg chg="del">
          <ac:chgData name="Jodie Balhorn (NMRE)" userId="4e0af89e-b130-48bb-bb23-0dc41c618d82" providerId="ADAL" clId="{88D586F9-FC41-42AE-AE5E-9D117F02743D}" dt="2021-01-07T13:43:38.009" v="8"/>
          <ac:spMkLst>
            <pc:docMk/>
            <pc:sldMk cId="1541551953" sldId="282"/>
            <ac:spMk id="10" creationId="{D44CAEE8-6F39-4158-9264-B49B515AEF17}"/>
          </ac:spMkLst>
        </pc:spChg>
        <pc:spChg chg="del">
          <ac:chgData name="Jodie Balhorn (NMRE)" userId="4e0af89e-b130-48bb-bb23-0dc41c618d82" providerId="ADAL" clId="{88D586F9-FC41-42AE-AE5E-9D117F02743D}" dt="2021-01-07T13:43:38.009" v="8"/>
          <ac:spMkLst>
            <pc:docMk/>
            <pc:sldMk cId="1541551953" sldId="282"/>
            <ac:spMk id="12" creationId="{4038CB10-1F5C-4D54-9DF7-12586DE5B007}"/>
          </ac:spMkLst>
        </pc:spChg>
        <pc:spChg chg="del">
          <ac:chgData name="Jodie Balhorn (NMRE)" userId="4e0af89e-b130-48bb-bb23-0dc41c618d82" providerId="ADAL" clId="{88D586F9-FC41-42AE-AE5E-9D117F02743D}" dt="2021-01-07T13:43:38.009" v="8"/>
          <ac:spMkLst>
            <pc:docMk/>
            <pc:sldMk cId="1541551953" sldId="282"/>
            <ac:spMk id="14" creationId="{73ED6512-6858-4552-B699-9A97FE9A4EA2}"/>
          </ac:spMkLst>
        </pc:spChg>
        <pc:picChg chg="mod">
          <ac:chgData name="Jodie Balhorn (NMRE)" userId="4e0af89e-b130-48bb-bb23-0dc41c618d82" providerId="ADAL" clId="{88D586F9-FC41-42AE-AE5E-9D117F02743D}" dt="2021-01-07T14:12:15.502" v="385" actId="26606"/>
          <ac:picMkLst>
            <pc:docMk/>
            <pc:sldMk cId="1541551953" sldId="282"/>
            <ac:picMk id="7" creationId="{69D238D2-988F-4ED9-81C0-C4ECFF33F79B}"/>
          </ac:picMkLst>
        </pc:picChg>
      </pc:sldChg>
      <pc:sldChg chg="addSp delSp modSp mod setBg setClrOvrMap delDesignElem">
        <pc:chgData name="Jodie Balhorn (NMRE)" userId="4e0af89e-b130-48bb-bb23-0dc41c618d82" providerId="ADAL" clId="{88D586F9-FC41-42AE-AE5E-9D117F02743D}" dt="2021-01-07T14:13:08.636" v="399" actId="255"/>
        <pc:sldMkLst>
          <pc:docMk/>
          <pc:sldMk cId="3986859690" sldId="284"/>
        </pc:sldMkLst>
        <pc:spChg chg="mod">
          <ac:chgData name="Jodie Balhorn (NMRE)" userId="4e0af89e-b130-48bb-bb23-0dc41c618d82" providerId="ADAL" clId="{88D586F9-FC41-42AE-AE5E-9D117F02743D}" dt="2021-01-07T14:12:54.051" v="397" actId="26606"/>
          <ac:spMkLst>
            <pc:docMk/>
            <pc:sldMk cId="3986859690" sldId="284"/>
            <ac:spMk id="2" creationId="{11535B4C-137F-435E-9D53-A7349A023A2A}"/>
          </ac:spMkLst>
        </pc:spChg>
        <pc:spChg chg="mod ord">
          <ac:chgData name="Jodie Balhorn (NMRE)" userId="4e0af89e-b130-48bb-bb23-0dc41c618d82" providerId="ADAL" clId="{88D586F9-FC41-42AE-AE5E-9D117F02743D}" dt="2021-01-07T14:13:08.636" v="399" actId="255"/>
          <ac:spMkLst>
            <pc:docMk/>
            <pc:sldMk cId="3986859690" sldId="284"/>
            <ac:spMk id="3" creationId="{FF0B0E14-8217-496E-9C9E-B337258259DF}"/>
          </ac:spMkLst>
        </pc:spChg>
        <pc:spChg chg="add">
          <ac:chgData name="Jodie Balhorn (NMRE)" userId="4e0af89e-b130-48bb-bb23-0dc41c618d82" providerId="ADAL" clId="{88D586F9-FC41-42AE-AE5E-9D117F02743D}" dt="2021-01-07T14:12:54.051" v="397" actId="26606"/>
          <ac:spMkLst>
            <pc:docMk/>
            <pc:sldMk cId="3986859690" sldId="284"/>
            <ac:spMk id="9" creationId="{A416E3E5-5186-46A4-AFBD-337387D3163D}"/>
          </ac:spMkLst>
        </pc:spChg>
        <pc:spChg chg="del">
          <ac:chgData name="Jodie Balhorn (NMRE)" userId="4e0af89e-b130-48bb-bb23-0dc41c618d82" providerId="ADAL" clId="{88D586F9-FC41-42AE-AE5E-9D117F02743D}" dt="2021-01-07T13:43:38.009" v="8"/>
          <ac:spMkLst>
            <pc:docMk/>
            <pc:sldMk cId="3986859690" sldId="284"/>
            <ac:spMk id="10" creationId="{D44CAEE8-6F39-4158-9264-B49B515AEF17}"/>
          </ac:spMkLst>
        </pc:spChg>
        <pc:spChg chg="add">
          <ac:chgData name="Jodie Balhorn (NMRE)" userId="4e0af89e-b130-48bb-bb23-0dc41c618d82" providerId="ADAL" clId="{88D586F9-FC41-42AE-AE5E-9D117F02743D}" dt="2021-01-07T14:12:54.051" v="397" actId="26606"/>
          <ac:spMkLst>
            <pc:docMk/>
            <pc:sldMk cId="3986859690" sldId="284"/>
            <ac:spMk id="11" creationId="{7B8FAACC-353E-4F84-BA62-A5514185D9A9}"/>
          </ac:spMkLst>
        </pc:spChg>
        <pc:spChg chg="del">
          <ac:chgData name="Jodie Balhorn (NMRE)" userId="4e0af89e-b130-48bb-bb23-0dc41c618d82" providerId="ADAL" clId="{88D586F9-FC41-42AE-AE5E-9D117F02743D}" dt="2021-01-07T13:43:38.009" v="8"/>
          <ac:spMkLst>
            <pc:docMk/>
            <pc:sldMk cId="3986859690" sldId="284"/>
            <ac:spMk id="12" creationId="{4038CB10-1F5C-4D54-9DF7-12586DE5B007}"/>
          </ac:spMkLst>
        </pc:spChg>
        <pc:spChg chg="del">
          <ac:chgData name="Jodie Balhorn (NMRE)" userId="4e0af89e-b130-48bb-bb23-0dc41c618d82" providerId="ADAL" clId="{88D586F9-FC41-42AE-AE5E-9D117F02743D}" dt="2021-01-07T13:43:38.009" v="8"/>
          <ac:spMkLst>
            <pc:docMk/>
            <pc:sldMk cId="3986859690" sldId="284"/>
            <ac:spMk id="14" creationId="{73ED6512-6858-4552-B699-9A97FE9A4EA2}"/>
          </ac:spMkLst>
        </pc:spChg>
        <pc:picChg chg="mod">
          <ac:chgData name="Jodie Balhorn (NMRE)" userId="4e0af89e-b130-48bb-bb23-0dc41c618d82" providerId="ADAL" clId="{88D586F9-FC41-42AE-AE5E-9D117F02743D}" dt="2021-01-07T14:12:54.051" v="397" actId="26606"/>
          <ac:picMkLst>
            <pc:docMk/>
            <pc:sldMk cId="3986859690" sldId="284"/>
            <ac:picMk id="7" creationId="{81BACBCC-49A9-4CAE-AB31-E5A4D7706988}"/>
          </ac:picMkLst>
        </pc:picChg>
      </pc:sldChg>
      <pc:sldChg chg="delSp modSp delDesignElem">
        <pc:chgData name="Jodie Balhorn (NMRE)" userId="4e0af89e-b130-48bb-bb23-0dc41c618d82" providerId="ADAL" clId="{88D586F9-FC41-42AE-AE5E-9D117F02743D}" dt="2021-01-07T14:13:27.014" v="401" actId="1076"/>
        <pc:sldMkLst>
          <pc:docMk/>
          <pc:sldMk cId="2999214816" sldId="285"/>
        </pc:sldMkLst>
        <pc:spChg chg="mod">
          <ac:chgData name="Jodie Balhorn (NMRE)" userId="4e0af89e-b130-48bb-bb23-0dc41c618d82" providerId="ADAL" clId="{88D586F9-FC41-42AE-AE5E-9D117F02743D}" dt="2021-01-07T14:13:27.014" v="401" actId="1076"/>
          <ac:spMkLst>
            <pc:docMk/>
            <pc:sldMk cId="2999214816" sldId="285"/>
            <ac:spMk id="2" creationId="{0C31B94C-5473-4679-8C23-2921FEE07B75}"/>
          </ac:spMkLst>
        </pc:spChg>
        <pc:spChg chg="mod">
          <ac:chgData name="Jodie Balhorn (NMRE)" userId="4e0af89e-b130-48bb-bb23-0dc41c618d82" providerId="ADAL" clId="{88D586F9-FC41-42AE-AE5E-9D117F02743D}" dt="2021-01-07T14:13:23.535" v="400" actId="1076"/>
          <ac:spMkLst>
            <pc:docMk/>
            <pc:sldMk cId="2999214816" sldId="285"/>
            <ac:spMk id="3" creationId="{BB3A263E-74E0-4002-A706-FC3FAE233B02}"/>
          </ac:spMkLst>
        </pc:spChg>
        <pc:spChg chg="del">
          <ac:chgData name="Jodie Balhorn (NMRE)" userId="4e0af89e-b130-48bb-bb23-0dc41c618d82" providerId="ADAL" clId="{88D586F9-FC41-42AE-AE5E-9D117F02743D}" dt="2021-01-07T13:43:38.009" v="8"/>
          <ac:spMkLst>
            <pc:docMk/>
            <pc:sldMk cId="2999214816" sldId="285"/>
            <ac:spMk id="8" creationId="{4BBFA14D-8E4F-42D4-B5A0-9588A6A45452}"/>
          </ac:spMkLst>
        </pc:spChg>
        <pc:cxnChg chg="del">
          <ac:chgData name="Jodie Balhorn (NMRE)" userId="4e0af89e-b130-48bb-bb23-0dc41c618d82" providerId="ADAL" clId="{88D586F9-FC41-42AE-AE5E-9D117F02743D}" dt="2021-01-07T13:43:38.009" v="8"/>
          <ac:cxnSpMkLst>
            <pc:docMk/>
            <pc:sldMk cId="2999214816" sldId="285"/>
            <ac:cxnSpMk id="10" creationId="{610B2B88-1A1B-486B-9366-918FE2E71D41}"/>
          </ac:cxnSpMkLst>
        </pc:cxnChg>
      </pc:sldChg>
      <pc:sldChg chg="modSp">
        <pc:chgData name="Jodie Balhorn (NMRE)" userId="4e0af89e-b130-48bb-bb23-0dc41c618d82" providerId="ADAL" clId="{88D586F9-FC41-42AE-AE5E-9D117F02743D}" dt="2021-01-07T14:07:38.550" v="343" actId="1076"/>
        <pc:sldMkLst>
          <pc:docMk/>
          <pc:sldMk cId="4248174284" sldId="286"/>
        </pc:sldMkLst>
        <pc:spChg chg="mod">
          <ac:chgData name="Jodie Balhorn (NMRE)" userId="4e0af89e-b130-48bb-bb23-0dc41c618d82" providerId="ADAL" clId="{88D586F9-FC41-42AE-AE5E-9D117F02743D}" dt="2021-01-07T13:43:38.224" v="14" actId="27636"/>
          <ac:spMkLst>
            <pc:docMk/>
            <pc:sldMk cId="4248174284" sldId="286"/>
            <ac:spMk id="3" creationId="{3956A1D1-E4A7-4641-ACED-4DDACA833751}"/>
          </ac:spMkLst>
        </pc:spChg>
        <pc:spChg chg="mod">
          <ac:chgData name="Jodie Balhorn (NMRE)" userId="4e0af89e-b130-48bb-bb23-0dc41c618d82" providerId="ADAL" clId="{88D586F9-FC41-42AE-AE5E-9D117F02743D}" dt="2021-01-07T14:07:38.550" v="343" actId="1076"/>
          <ac:spMkLst>
            <pc:docMk/>
            <pc:sldMk cId="4248174284" sldId="286"/>
            <ac:spMk id="4" creationId="{3AC23132-3D6D-4464-AF79-C0502E44F8C0}"/>
          </ac:spMkLst>
        </pc:spChg>
      </pc:sldChg>
      <pc:sldChg chg="modSp">
        <pc:chgData name="Jodie Balhorn (NMRE)" userId="4e0af89e-b130-48bb-bb23-0dc41c618d82" providerId="ADAL" clId="{88D586F9-FC41-42AE-AE5E-9D117F02743D}" dt="2021-01-07T14:08:02.781" v="347" actId="14100"/>
        <pc:sldMkLst>
          <pc:docMk/>
          <pc:sldMk cId="1836716741" sldId="287"/>
        </pc:sldMkLst>
        <pc:spChg chg="mod">
          <ac:chgData name="Jodie Balhorn (NMRE)" userId="4e0af89e-b130-48bb-bb23-0dc41c618d82" providerId="ADAL" clId="{88D586F9-FC41-42AE-AE5E-9D117F02743D}" dt="2021-01-07T14:08:02.781" v="347" actId="14100"/>
          <ac:spMkLst>
            <pc:docMk/>
            <pc:sldMk cId="1836716741" sldId="287"/>
            <ac:spMk id="2" creationId="{BC28845B-6FBD-4586-BF8A-1E204D7F0AF7}"/>
          </ac:spMkLst>
        </pc:spChg>
        <pc:spChg chg="mod">
          <ac:chgData name="Jodie Balhorn (NMRE)" userId="4e0af89e-b130-48bb-bb23-0dc41c618d82" providerId="ADAL" clId="{88D586F9-FC41-42AE-AE5E-9D117F02743D}" dt="2021-01-07T13:43:38.240" v="15" actId="27636"/>
          <ac:spMkLst>
            <pc:docMk/>
            <pc:sldMk cId="1836716741" sldId="287"/>
            <ac:spMk id="3" creationId="{3956A1D1-E4A7-4641-ACED-4DDACA833751}"/>
          </ac:spMkLst>
        </pc:spChg>
      </pc:sldChg>
      <pc:sldChg chg="modSp">
        <pc:chgData name="Jodie Balhorn (NMRE)" userId="4e0af89e-b130-48bb-bb23-0dc41c618d82" providerId="ADAL" clId="{88D586F9-FC41-42AE-AE5E-9D117F02743D}" dt="2021-01-07T14:08:47.025" v="352" actId="1076"/>
        <pc:sldMkLst>
          <pc:docMk/>
          <pc:sldMk cId="1829357289" sldId="288"/>
        </pc:sldMkLst>
        <pc:spChg chg="mod">
          <ac:chgData name="Jodie Balhorn (NMRE)" userId="4e0af89e-b130-48bb-bb23-0dc41c618d82" providerId="ADAL" clId="{88D586F9-FC41-42AE-AE5E-9D117F02743D}" dt="2021-01-07T14:08:40.265" v="351" actId="14100"/>
          <ac:spMkLst>
            <pc:docMk/>
            <pc:sldMk cId="1829357289" sldId="288"/>
            <ac:spMk id="2" creationId="{BC28845B-6FBD-4586-BF8A-1E204D7F0AF7}"/>
          </ac:spMkLst>
        </pc:spChg>
        <pc:spChg chg="mod">
          <ac:chgData name="Jodie Balhorn (NMRE)" userId="4e0af89e-b130-48bb-bb23-0dc41c618d82" providerId="ADAL" clId="{88D586F9-FC41-42AE-AE5E-9D117F02743D}" dt="2021-01-07T13:43:38.245" v="16" actId="27636"/>
          <ac:spMkLst>
            <pc:docMk/>
            <pc:sldMk cId="1829357289" sldId="288"/>
            <ac:spMk id="3" creationId="{3956A1D1-E4A7-4641-ACED-4DDACA833751}"/>
          </ac:spMkLst>
        </pc:spChg>
        <pc:spChg chg="mod">
          <ac:chgData name="Jodie Balhorn (NMRE)" userId="4e0af89e-b130-48bb-bb23-0dc41c618d82" providerId="ADAL" clId="{88D586F9-FC41-42AE-AE5E-9D117F02743D}" dt="2021-01-07T14:08:47.025" v="352" actId="1076"/>
          <ac:spMkLst>
            <pc:docMk/>
            <pc:sldMk cId="1829357289" sldId="288"/>
            <ac:spMk id="5" creationId="{E250BD0E-BB27-4EE0-9E81-DD76EC757EEC}"/>
          </ac:spMkLst>
        </pc:spChg>
      </pc:sldChg>
      <pc:sldChg chg="modSp">
        <pc:chgData name="Jodie Balhorn (NMRE)" userId="4e0af89e-b130-48bb-bb23-0dc41c618d82" providerId="ADAL" clId="{88D586F9-FC41-42AE-AE5E-9D117F02743D}" dt="2021-01-07T14:09:10.215" v="356" actId="1076"/>
        <pc:sldMkLst>
          <pc:docMk/>
          <pc:sldMk cId="3268549932" sldId="289"/>
        </pc:sldMkLst>
        <pc:spChg chg="mod">
          <ac:chgData name="Jodie Balhorn (NMRE)" userId="4e0af89e-b130-48bb-bb23-0dc41c618d82" providerId="ADAL" clId="{88D586F9-FC41-42AE-AE5E-9D117F02743D}" dt="2021-01-07T14:09:05.261" v="355" actId="14100"/>
          <ac:spMkLst>
            <pc:docMk/>
            <pc:sldMk cId="3268549932" sldId="289"/>
            <ac:spMk id="2" creationId="{BC28845B-6FBD-4586-BF8A-1E204D7F0AF7}"/>
          </ac:spMkLst>
        </pc:spChg>
        <pc:spChg chg="mod">
          <ac:chgData name="Jodie Balhorn (NMRE)" userId="4e0af89e-b130-48bb-bb23-0dc41c618d82" providerId="ADAL" clId="{88D586F9-FC41-42AE-AE5E-9D117F02743D}" dt="2021-01-07T13:43:38.261" v="17" actId="27636"/>
          <ac:spMkLst>
            <pc:docMk/>
            <pc:sldMk cId="3268549932" sldId="289"/>
            <ac:spMk id="3" creationId="{3956A1D1-E4A7-4641-ACED-4DDACA833751}"/>
          </ac:spMkLst>
        </pc:spChg>
        <pc:spChg chg="mod">
          <ac:chgData name="Jodie Balhorn (NMRE)" userId="4e0af89e-b130-48bb-bb23-0dc41c618d82" providerId="ADAL" clId="{88D586F9-FC41-42AE-AE5E-9D117F02743D}" dt="2021-01-07T14:09:10.215" v="356" actId="1076"/>
          <ac:spMkLst>
            <pc:docMk/>
            <pc:sldMk cId="3268549932" sldId="289"/>
            <ac:spMk id="5" creationId="{E250BD0E-BB27-4EE0-9E81-DD76EC757EEC}"/>
          </ac:spMkLst>
        </pc:spChg>
      </pc:sldChg>
      <pc:sldChg chg="modSp">
        <pc:chgData name="Jodie Balhorn (NMRE)" userId="4e0af89e-b130-48bb-bb23-0dc41c618d82" providerId="ADAL" clId="{88D586F9-FC41-42AE-AE5E-9D117F02743D}" dt="2021-01-07T14:09:53.673" v="362" actId="1076"/>
        <pc:sldMkLst>
          <pc:docMk/>
          <pc:sldMk cId="29736820" sldId="290"/>
        </pc:sldMkLst>
        <pc:spChg chg="mod">
          <ac:chgData name="Jodie Balhorn (NMRE)" userId="4e0af89e-b130-48bb-bb23-0dc41c618d82" providerId="ADAL" clId="{88D586F9-FC41-42AE-AE5E-9D117F02743D}" dt="2021-01-07T14:09:23.085" v="359" actId="14100"/>
          <ac:spMkLst>
            <pc:docMk/>
            <pc:sldMk cId="29736820" sldId="290"/>
            <ac:spMk id="2" creationId="{BC28845B-6FBD-4586-BF8A-1E204D7F0AF7}"/>
          </ac:spMkLst>
        </pc:spChg>
        <pc:spChg chg="mod">
          <ac:chgData name="Jodie Balhorn (NMRE)" userId="4e0af89e-b130-48bb-bb23-0dc41c618d82" providerId="ADAL" clId="{88D586F9-FC41-42AE-AE5E-9D117F02743D}" dt="2021-01-07T13:43:38.261" v="18" actId="27636"/>
          <ac:spMkLst>
            <pc:docMk/>
            <pc:sldMk cId="29736820" sldId="290"/>
            <ac:spMk id="3" creationId="{3956A1D1-E4A7-4641-ACED-4DDACA833751}"/>
          </ac:spMkLst>
        </pc:spChg>
        <pc:spChg chg="mod">
          <ac:chgData name="Jodie Balhorn (NMRE)" userId="4e0af89e-b130-48bb-bb23-0dc41c618d82" providerId="ADAL" clId="{88D586F9-FC41-42AE-AE5E-9D117F02743D}" dt="2021-01-07T14:09:53.673" v="362" actId="1076"/>
          <ac:spMkLst>
            <pc:docMk/>
            <pc:sldMk cId="29736820" sldId="290"/>
            <ac:spMk id="5" creationId="{E250BD0E-BB27-4EE0-9E81-DD76EC757EEC}"/>
          </ac:spMkLst>
        </pc:spChg>
      </pc:sldChg>
      <pc:sldChg chg="modSp">
        <pc:chgData name="Jodie Balhorn (NMRE)" userId="4e0af89e-b130-48bb-bb23-0dc41c618d82" providerId="ADAL" clId="{88D586F9-FC41-42AE-AE5E-9D117F02743D}" dt="2021-01-07T14:10:05.350" v="364" actId="14100"/>
        <pc:sldMkLst>
          <pc:docMk/>
          <pc:sldMk cId="2794926905" sldId="291"/>
        </pc:sldMkLst>
        <pc:spChg chg="mod">
          <ac:chgData name="Jodie Balhorn (NMRE)" userId="4e0af89e-b130-48bb-bb23-0dc41c618d82" providerId="ADAL" clId="{88D586F9-FC41-42AE-AE5E-9D117F02743D}" dt="2021-01-07T14:10:05.350" v="364" actId="14100"/>
          <ac:spMkLst>
            <pc:docMk/>
            <pc:sldMk cId="2794926905" sldId="291"/>
            <ac:spMk id="2" creationId="{BC28845B-6FBD-4586-BF8A-1E204D7F0AF7}"/>
          </ac:spMkLst>
        </pc:spChg>
        <pc:spChg chg="mod">
          <ac:chgData name="Jodie Balhorn (NMRE)" userId="4e0af89e-b130-48bb-bb23-0dc41c618d82" providerId="ADAL" clId="{88D586F9-FC41-42AE-AE5E-9D117F02743D}" dt="2021-01-07T13:43:38.287" v="19" actId="27636"/>
          <ac:spMkLst>
            <pc:docMk/>
            <pc:sldMk cId="2794926905" sldId="291"/>
            <ac:spMk id="3" creationId="{3956A1D1-E4A7-4641-ACED-4DDACA833751}"/>
          </ac:spMkLst>
        </pc:spChg>
      </pc:sldChg>
      <pc:sldChg chg="delSp modSp delDesignElem">
        <pc:chgData name="Jodie Balhorn (NMRE)" userId="4e0af89e-b130-48bb-bb23-0dc41c618d82" providerId="ADAL" clId="{88D586F9-FC41-42AE-AE5E-9D117F02743D}" dt="2021-01-07T14:14:38.781" v="408" actId="1076"/>
        <pc:sldMkLst>
          <pc:docMk/>
          <pc:sldMk cId="243777712" sldId="292"/>
        </pc:sldMkLst>
        <pc:spChg chg="mod">
          <ac:chgData name="Jodie Balhorn (NMRE)" userId="4e0af89e-b130-48bb-bb23-0dc41c618d82" providerId="ADAL" clId="{88D586F9-FC41-42AE-AE5E-9D117F02743D}" dt="2021-01-07T14:13:37.716" v="402" actId="1076"/>
          <ac:spMkLst>
            <pc:docMk/>
            <pc:sldMk cId="243777712" sldId="292"/>
            <ac:spMk id="2" creationId="{0C31B94C-5473-4679-8C23-2921FEE07B75}"/>
          </ac:spMkLst>
        </pc:spChg>
        <pc:spChg chg="mod">
          <ac:chgData name="Jodie Balhorn (NMRE)" userId="4e0af89e-b130-48bb-bb23-0dc41c618d82" providerId="ADAL" clId="{88D586F9-FC41-42AE-AE5E-9D117F02743D}" dt="2021-01-07T14:14:38.781" v="408" actId="1076"/>
          <ac:spMkLst>
            <pc:docMk/>
            <pc:sldMk cId="243777712" sldId="292"/>
            <ac:spMk id="4" creationId="{5266FF74-F77C-4C1E-B82C-63D3D0DB8606}"/>
          </ac:spMkLst>
        </pc:spChg>
        <pc:spChg chg="del">
          <ac:chgData name="Jodie Balhorn (NMRE)" userId="4e0af89e-b130-48bb-bb23-0dc41c618d82" providerId="ADAL" clId="{88D586F9-FC41-42AE-AE5E-9D117F02743D}" dt="2021-01-07T13:43:38.009" v="8"/>
          <ac:spMkLst>
            <pc:docMk/>
            <pc:sldMk cId="243777712" sldId="292"/>
            <ac:spMk id="8" creationId="{4BBFA14D-8E4F-42D4-B5A0-9588A6A45452}"/>
          </ac:spMkLst>
        </pc:spChg>
        <pc:cxnChg chg="del">
          <ac:chgData name="Jodie Balhorn (NMRE)" userId="4e0af89e-b130-48bb-bb23-0dc41c618d82" providerId="ADAL" clId="{88D586F9-FC41-42AE-AE5E-9D117F02743D}" dt="2021-01-07T13:43:38.009" v="8"/>
          <ac:cxnSpMkLst>
            <pc:docMk/>
            <pc:sldMk cId="243777712" sldId="292"/>
            <ac:cxnSpMk id="10" creationId="{610B2B88-1A1B-486B-9366-918FE2E71D41}"/>
          </ac:cxnSpMkLst>
        </pc:cxnChg>
      </pc:sldChg>
      <pc:sldChg chg="delSp delDesignElem">
        <pc:chgData name="Jodie Balhorn (NMRE)" userId="4e0af89e-b130-48bb-bb23-0dc41c618d82" providerId="ADAL" clId="{88D586F9-FC41-42AE-AE5E-9D117F02743D}" dt="2021-01-07T13:43:38.009" v="8"/>
        <pc:sldMkLst>
          <pc:docMk/>
          <pc:sldMk cId="1111689890" sldId="293"/>
        </pc:sldMkLst>
        <pc:spChg chg="del">
          <ac:chgData name="Jodie Balhorn (NMRE)" userId="4e0af89e-b130-48bb-bb23-0dc41c618d82" providerId="ADAL" clId="{88D586F9-FC41-42AE-AE5E-9D117F02743D}" dt="2021-01-07T13:43:38.009" v="8"/>
          <ac:spMkLst>
            <pc:docMk/>
            <pc:sldMk cId="1111689890" sldId="293"/>
            <ac:spMk id="8" creationId="{4BBFA14D-8E4F-42D4-B5A0-9588A6A45452}"/>
          </ac:spMkLst>
        </pc:spChg>
        <pc:cxnChg chg="del">
          <ac:chgData name="Jodie Balhorn (NMRE)" userId="4e0af89e-b130-48bb-bb23-0dc41c618d82" providerId="ADAL" clId="{88D586F9-FC41-42AE-AE5E-9D117F02743D}" dt="2021-01-07T13:43:38.009" v="8"/>
          <ac:cxnSpMkLst>
            <pc:docMk/>
            <pc:sldMk cId="1111689890" sldId="293"/>
            <ac:cxnSpMk id="10" creationId="{610B2B88-1A1B-486B-9366-918FE2E71D41}"/>
          </ac:cxnSpMkLst>
        </pc:cxnChg>
      </pc:sldChg>
      <pc:sldChg chg="delSp modSp delDesignElem">
        <pc:chgData name="Jodie Balhorn (NMRE)" userId="4e0af89e-b130-48bb-bb23-0dc41c618d82" providerId="ADAL" clId="{88D586F9-FC41-42AE-AE5E-9D117F02743D}" dt="2021-01-07T14:14:50.257" v="409" actId="1076"/>
        <pc:sldMkLst>
          <pc:docMk/>
          <pc:sldMk cId="1335558055" sldId="294"/>
        </pc:sldMkLst>
        <pc:spChg chg="mod">
          <ac:chgData name="Jodie Balhorn (NMRE)" userId="4e0af89e-b130-48bb-bb23-0dc41c618d82" providerId="ADAL" clId="{88D586F9-FC41-42AE-AE5E-9D117F02743D}" dt="2021-01-07T14:14:50.257" v="409" actId="1076"/>
          <ac:spMkLst>
            <pc:docMk/>
            <pc:sldMk cId="1335558055" sldId="294"/>
            <ac:spMk id="2" creationId="{0C31B94C-5473-4679-8C23-2921FEE07B75}"/>
          </ac:spMkLst>
        </pc:spChg>
        <pc:spChg chg="del">
          <ac:chgData name="Jodie Balhorn (NMRE)" userId="4e0af89e-b130-48bb-bb23-0dc41c618d82" providerId="ADAL" clId="{88D586F9-FC41-42AE-AE5E-9D117F02743D}" dt="2021-01-07T13:43:38.009" v="8"/>
          <ac:spMkLst>
            <pc:docMk/>
            <pc:sldMk cId="1335558055" sldId="294"/>
            <ac:spMk id="8" creationId="{4BBFA14D-8E4F-42D4-B5A0-9588A6A45452}"/>
          </ac:spMkLst>
        </pc:spChg>
        <pc:cxnChg chg="del">
          <ac:chgData name="Jodie Balhorn (NMRE)" userId="4e0af89e-b130-48bb-bb23-0dc41c618d82" providerId="ADAL" clId="{88D586F9-FC41-42AE-AE5E-9D117F02743D}" dt="2021-01-07T13:43:38.009" v="8"/>
          <ac:cxnSpMkLst>
            <pc:docMk/>
            <pc:sldMk cId="1335558055" sldId="294"/>
            <ac:cxnSpMk id="10" creationId="{610B2B88-1A1B-486B-9366-918FE2E71D41}"/>
          </ac:cxnSpMkLst>
        </pc:cxnChg>
      </pc:sldChg>
      <pc:sldChg chg="add del">
        <pc:chgData name="Jodie Balhorn (NMRE)" userId="4e0af89e-b130-48bb-bb23-0dc41c618d82" providerId="ADAL" clId="{88D586F9-FC41-42AE-AE5E-9D117F02743D}" dt="2021-01-07T13:44:31.842" v="35" actId="2696"/>
        <pc:sldMkLst>
          <pc:docMk/>
          <pc:sldMk cId="1971382777" sldId="295"/>
        </pc:sldMkLst>
      </pc:sldChg>
      <pc:sldChg chg="add del">
        <pc:chgData name="Jodie Balhorn (NMRE)" userId="4e0af89e-b130-48bb-bb23-0dc41c618d82" providerId="ADAL" clId="{88D586F9-FC41-42AE-AE5E-9D117F02743D}" dt="2021-01-07T14:07:45.526" v="345" actId="2696"/>
        <pc:sldMkLst>
          <pc:docMk/>
          <pc:sldMk cId="3766105450" sldId="295"/>
        </pc:sldMkLst>
      </pc:sldChg>
    </pc:docChg>
  </pc:docChgLst>
  <pc:docChgLst>
    <pc:chgData name="Jodie Balhorn (NMRE)" userId="4e0af89e-b130-48bb-bb23-0dc41c618d82" providerId="ADAL" clId="{6FCEAFAF-917E-49C0-B6DC-0ECDF56050CC}"/>
    <pc:docChg chg="undo custSel addSld delSld modSld sldOrd">
      <pc:chgData name="Jodie Balhorn (NMRE)" userId="4e0af89e-b130-48bb-bb23-0dc41c618d82" providerId="ADAL" clId="{6FCEAFAF-917E-49C0-B6DC-0ECDF56050CC}" dt="2020-12-02T16:21:43.879" v="6843" actId="20577"/>
      <pc:docMkLst>
        <pc:docMk/>
      </pc:docMkLst>
      <pc:sldChg chg="modSp">
        <pc:chgData name="Jodie Balhorn (NMRE)" userId="4e0af89e-b130-48bb-bb23-0dc41c618d82" providerId="ADAL" clId="{6FCEAFAF-917E-49C0-B6DC-0ECDF56050CC}" dt="2020-11-13T16:21:05.458" v="1017" actId="255"/>
        <pc:sldMkLst>
          <pc:docMk/>
          <pc:sldMk cId="648316781" sldId="257"/>
        </pc:sldMkLst>
        <pc:spChg chg="mod">
          <ac:chgData name="Jodie Balhorn (NMRE)" userId="4e0af89e-b130-48bb-bb23-0dc41c618d82" providerId="ADAL" clId="{6FCEAFAF-917E-49C0-B6DC-0ECDF56050CC}" dt="2020-11-13T16:21:05.458" v="1017" actId="255"/>
          <ac:spMkLst>
            <pc:docMk/>
            <pc:sldMk cId="648316781" sldId="257"/>
            <ac:spMk id="2" creationId="{43B4ECD7-25CA-4564-AFBB-220A2647C18D}"/>
          </ac:spMkLst>
        </pc:spChg>
      </pc:sldChg>
      <pc:sldChg chg="ord modNotesTx">
        <pc:chgData name="Jodie Balhorn (NMRE)" userId="4e0af89e-b130-48bb-bb23-0dc41c618d82" providerId="ADAL" clId="{6FCEAFAF-917E-49C0-B6DC-0ECDF56050CC}" dt="2020-11-13T16:21:35.624" v="1019" actId="20577"/>
        <pc:sldMkLst>
          <pc:docMk/>
          <pc:sldMk cId="3450970760" sldId="259"/>
        </pc:sldMkLst>
      </pc:sldChg>
      <pc:sldChg chg="modNotesTx">
        <pc:chgData name="Jodie Balhorn (NMRE)" userId="4e0af89e-b130-48bb-bb23-0dc41c618d82" providerId="ADAL" clId="{6FCEAFAF-917E-49C0-B6DC-0ECDF56050CC}" dt="2020-11-30T15:52:49.520" v="1296" actId="20577"/>
        <pc:sldMkLst>
          <pc:docMk/>
          <pc:sldMk cId="594901392" sldId="261"/>
        </pc:sldMkLst>
      </pc:sldChg>
      <pc:sldChg chg="modNotesTx">
        <pc:chgData name="Jodie Balhorn (NMRE)" userId="4e0af89e-b130-48bb-bb23-0dc41c618d82" providerId="ADAL" clId="{6FCEAFAF-917E-49C0-B6DC-0ECDF56050CC}" dt="2020-11-30T15:53:50.102" v="1366" actId="20577"/>
        <pc:sldMkLst>
          <pc:docMk/>
          <pc:sldMk cId="1564712211" sldId="262"/>
        </pc:sldMkLst>
      </pc:sldChg>
      <pc:sldChg chg="modNotesTx">
        <pc:chgData name="Jodie Balhorn (NMRE)" userId="4e0af89e-b130-48bb-bb23-0dc41c618d82" providerId="ADAL" clId="{6FCEAFAF-917E-49C0-B6DC-0ECDF56050CC}" dt="2020-11-30T21:41:15.524" v="2779" actId="20577"/>
        <pc:sldMkLst>
          <pc:docMk/>
          <pc:sldMk cId="1413443490" sldId="263"/>
        </pc:sldMkLst>
      </pc:sldChg>
      <pc:sldChg chg="modSp modNotesTx">
        <pc:chgData name="Jodie Balhorn (NMRE)" userId="4e0af89e-b130-48bb-bb23-0dc41c618d82" providerId="ADAL" clId="{6FCEAFAF-917E-49C0-B6DC-0ECDF56050CC}" dt="2020-12-01T21:00:09.993" v="6659" actId="14100"/>
        <pc:sldMkLst>
          <pc:docMk/>
          <pc:sldMk cId="720848284" sldId="267"/>
        </pc:sldMkLst>
        <pc:spChg chg="mod">
          <ac:chgData name="Jodie Balhorn (NMRE)" userId="4e0af89e-b130-48bb-bb23-0dc41c618d82" providerId="ADAL" clId="{6FCEAFAF-917E-49C0-B6DC-0ECDF56050CC}" dt="2020-12-01T21:00:09.993" v="6659" actId="14100"/>
          <ac:spMkLst>
            <pc:docMk/>
            <pc:sldMk cId="720848284" sldId="267"/>
            <ac:spMk id="3" creationId="{17BFA2BE-0747-48E8-BE9E-8DE418A03868}"/>
          </ac:spMkLst>
        </pc:spChg>
      </pc:sldChg>
      <pc:sldChg chg="modNotesTx">
        <pc:chgData name="Jodie Balhorn (NMRE)" userId="4e0af89e-b130-48bb-bb23-0dc41c618d82" providerId="ADAL" clId="{6FCEAFAF-917E-49C0-B6DC-0ECDF56050CC}" dt="2020-11-30T16:19:54.038" v="1726" actId="20577"/>
        <pc:sldMkLst>
          <pc:docMk/>
          <pc:sldMk cId="2345435211" sldId="268"/>
        </pc:sldMkLst>
      </pc:sldChg>
      <pc:sldChg chg="modSp modNotesTx">
        <pc:chgData name="Jodie Balhorn (NMRE)" userId="4e0af89e-b130-48bb-bb23-0dc41c618d82" providerId="ADAL" clId="{6FCEAFAF-917E-49C0-B6DC-0ECDF56050CC}" dt="2020-12-01T20:58:25.845" v="6622" actId="20577"/>
        <pc:sldMkLst>
          <pc:docMk/>
          <pc:sldMk cId="1306958627" sldId="269"/>
        </pc:sldMkLst>
        <pc:spChg chg="mod">
          <ac:chgData name="Jodie Balhorn (NMRE)" userId="4e0af89e-b130-48bb-bb23-0dc41c618d82" providerId="ADAL" clId="{6FCEAFAF-917E-49C0-B6DC-0ECDF56050CC}" dt="2020-12-01T20:57:09.345" v="6488" actId="20577"/>
          <ac:spMkLst>
            <pc:docMk/>
            <pc:sldMk cId="1306958627" sldId="269"/>
            <ac:spMk id="2" creationId="{F96AE52B-B92C-4329-839C-0C38B2F14F14}"/>
          </ac:spMkLst>
        </pc:spChg>
      </pc:sldChg>
      <pc:sldChg chg="modNotesTx">
        <pc:chgData name="Jodie Balhorn (NMRE)" userId="4e0af89e-b130-48bb-bb23-0dc41c618d82" providerId="ADAL" clId="{6FCEAFAF-917E-49C0-B6DC-0ECDF56050CC}" dt="2020-11-30T16:23:36.141" v="1946" actId="20577"/>
        <pc:sldMkLst>
          <pc:docMk/>
          <pc:sldMk cId="3339354704" sldId="271"/>
        </pc:sldMkLst>
      </pc:sldChg>
      <pc:sldChg chg="modNotesTx">
        <pc:chgData name="Jodie Balhorn (NMRE)" userId="4e0af89e-b130-48bb-bb23-0dc41c618d82" providerId="ADAL" clId="{6FCEAFAF-917E-49C0-B6DC-0ECDF56050CC}" dt="2020-12-01T14:58:06.196" v="6226" actId="20577"/>
        <pc:sldMkLst>
          <pc:docMk/>
          <pc:sldMk cId="2012707833" sldId="277"/>
        </pc:sldMkLst>
      </pc:sldChg>
      <pc:sldChg chg="modNotesTx">
        <pc:chgData name="Jodie Balhorn (NMRE)" userId="4e0af89e-b130-48bb-bb23-0dc41c618d82" providerId="ADAL" clId="{6FCEAFAF-917E-49C0-B6DC-0ECDF56050CC}" dt="2020-11-30T16:39:17.040" v="2114" actId="20577"/>
        <pc:sldMkLst>
          <pc:docMk/>
          <pc:sldMk cId="3985062040" sldId="278"/>
        </pc:sldMkLst>
      </pc:sldChg>
      <pc:sldChg chg="modSp modNotesTx">
        <pc:chgData name="Jodie Balhorn (NMRE)" userId="4e0af89e-b130-48bb-bb23-0dc41c618d82" providerId="ADAL" clId="{6FCEAFAF-917E-49C0-B6DC-0ECDF56050CC}" dt="2020-11-30T16:51:14.768" v="2317" actId="20577"/>
        <pc:sldMkLst>
          <pc:docMk/>
          <pc:sldMk cId="311516977" sldId="279"/>
        </pc:sldMkLst>
        <pc:spChg chg="mod">
          <ac:chgData name="Jodie Balhorn (NMRE)" userId="4e0af89e-b130-48bb-bb23-0dc41c618d82" providerId="ADAL" clId="{6FCEAFAF-917E-49C0-B6DC-0ECDF56050CC}" dt="2020-11-30T16:44:08.884" v="2116" actId="20577"/>
          <ac:spMkLst>
            <pc:docMk/>
            <pc:sldMk cId="311516977" sldId="279"/>
            <ac:spMk id="3" creationId="{F910BDD5-1FDF-4636-A487-580CD5F18966}"/>
          </ac:spMkLst>
        </pc:spChg>
      </pc:sldChg>
      <pc:sldChg chg="modNotesTx">
        <pc:chgData name="Jodie Balhorn (NMRE)" userId="4e0af89e-b130-48bb-bb23-0dc41c618d82" providerId="ADAL" clId="{6FCEAFAF-917E-49C0-B6DC-0ECDF56050CC}" dt="2020-11-30T16:54:26.354" v="2404" actId="20577"/>
        <pc:sldMkLst>
          <pc:docMk/>
          <pc:sldMk cId="778321655" sldId="280"/>
        </pc:sldMkLst>
      </pc:sldChg>
      <pc:sldChg chg="modSp">
        <pc:chgData name="Jodie Balhorn (NMRE)" userId="4e0af89e-b130-48bb-bb23-0dc41c618d82" providerId="ADAL" clId="{6FCEAFAF-917E-49C0-B6DC-0ECDF56050CC}" dt="2020-11-13T14:54:37.455" v="310" actId="20577"/>
        <pc:sldMkLst>
          <pc:docMk/>
          <pc:sldMk cId="1896576010" sldId="283"/>
        </pc:sldMkLst>
        <pc:spChg chg="mod">
          <ac:chgData name="Jodie Balhorn (NMRE)" userId="4e0af89e-b130-48bb-bb23-0dc41c618d82" providerId="ADAL" clId="{6FCEAFAF-917E-49C0-B6DC-0ECDF56050CC}" dt="2020-11-13T14:54:37.455" v="310" actId="20577"/>
          <ac:spMkLst>
            <pc:docMk/>
            <pc:sldMk cId="1896576010" sldId="283"/>
            <ac:spMk id="3" creationId="{6F658949-3868-402B-8680-A42CCA5F30D6}"/>
          </ac:spMkLst>
        </pc:spChg>
      </pc:sldChg>
      <pc:sldChg chg="modSp modNotesTx">
        <pc:chgData name="Jodie Balhorn (NMRE)" userId="4e0af89e-b130-48bb-bb23-0dc41c618d82" providerId="ADAL" clId="{6FCEAFAF-917E-49C0-B6DC-0ECDF56050CC}" dt="2020-12-02T16:21:43.879" v="6843" actId="20577"/>
        <pc:sldMkLst>
          <pc:docMk/>
          <pc:sldMk cId="2999214816" sldId="285"/>
        </pc:sldMkLst>
        <pc:spChg chg="mod">
          <ac:chgData name="Jodie Balhorn (NMRE)" userId="4e0af89e-b130-48bb-bb23-0dc41c618d82" providerId="ADAL" clId="{6FCEAFAF-917E-49C0-B6DC-0ECDF56050CC}" dt="2020-11-30T16:58:26.424" v="2406" actId="1076"/>
          <ac:spMkLst>
            <pc:docMk/>
            <pc:sldMk cId="2999214816" sldId="285"/>
            <ac:spMk id="3" creationId="{BB3A263E-74E0-4002-A706-FC3FAE233B02}"/>
          </ac:spMkLst>
        </pc:spChg>
      </pc:sldChg>
      <pc:sldChg chg="addSp delSp modSp add modNotesTx">
        <pc:chgData name="Jodie Balhorn (NMRE)" userId="4e0af89e-b130-48bb-bb23-0dc41c618d82" providerId="ADAL" clId="{6FCEAFAF-917E-49C0-B6DC-0ECDF56050CC}" dt="2020-11-13T16:16:56.158" v="876" actId="20577"/>
        <pc:sldMkLst>
          <pc:docMk/>
          <pc:sldMk cId="4248174284" sldId="286"/>
        </pc:sldMkLst>
        <pc:spChg chg="mod">
          <ac:chgData name="Jodie Balhorn (NMRE)" userId="4e0af89e-b130-48bb-bb23-0dc41c618d82" providerId="ADAL" clId="{6FCEAFAF-917E-49C0-B6DC-0ECDF56050CC}" dt="2020-11-13T15:59:36.717" v="345" actId="313"/>
          <ac:spMkLst>
            <pc:docMk/>
            <pc:sldMk cId="4248174284" sldId="286"/>
            <ac:spMk id="2" creationId="{BC28845B-6FBD-4586-BF8A-1E204D7F0AF7}"/>
          </ac:spMkLst>
        </pc:spChg>
        <pc:spChg chg="mod">
          <ac:chgData name="Jodie Balhorn (NMRE)" userId="4e0af89e-b130-48bb-bb23-0dc41c618d82" providerId="ADAL" clId="{6FCEAFAF-917E-49C0-B6DC-0ECDF56050CC}" dt="2020-11-13T16:05:55.791" v="613" actId="255"/>
          <ac:spMkLst>
            <pc:docMk/>
            <pc:sldMk cId="4248174284" sldId="286"/>
            <ac:spMk id="3" creationId="{3956A1D1-E4A7-4641-ACED-4DDACA833751}"/>
          </ac:spMkLst>
        </pc:spChg>
        <pc:spChg chg="add mod">
          <ac:chgData name="Jodie Balhorn (NMRE)" userId="4e0af89e-b130-48bb-bb23-0dc41c618d82" providerId="ADAL" clId="{6FCEAFAF-917E-49C0-B6DC-0ECDF56050CC}" dt="2020-11-13T16:08:39.057" v="643" actId="20577"/>
          <ac:spMkLst>
            <pc:docMk/>
            <pc:sldMk cId="4248174284" sldId="286"/>
            <ac:spMk id="4" creationId="{3AC23132-3D6D-4464-AF79-C0502E44F8C0}"/>
          </ac:spMkLst>
        </pc:spChg>
        <pc:spChg chg="add del mod">
          <ac:chgData name="Jodie Balhorn (NMRE)" userId="4e0af89e-b130-48bb-bb23-0dc41c618d82" providerId="ADAL" clId="{6FCEAFAF-917E-49C0-B6DC-0ECDF56050CC}" dt="2020-11-13T16:05:31.658" v="610"/>
          <ac:spMkLst>
            <pc:docMk/>
            <pc:sldMk cId="4248174284" sldId="286"/>
            <ac:spMk id="5" creationId="{B4D45B8C-F563-440E-9C45-F77507A9C090}"/>
          </ac:spMkLst>
        </pc:spChg>
        <pc:spChg chg="add del mod">
          <ac:chgData name="Jodie Balhorn (NMRE)" userId="4e0af89e-b130-48bb-bb23-0dc41c618d82" providerId="ADAL" clId="{6FCEAFAF-917E-49C0-B6DC-0ECDF56050CC}" dt="2020-11-13T16:05:28.291" v="609"/>
          <ac:spMkLst>
            <pc:docMk/>
            <pc:sldMk cId="4248174284" sldId="286"/>
            <ac:spMk id="6" creationId="{B96A53A0-384A-4F2B-A4D7-5DB42F56FA69}"/>
          </ac:spMkLst>
        </pc:spChg>
        <pc:spChg chg="add del mod">
          <ac:chgData name="Jodie Balhorn (NMRE)" userId="4e0af89e-b130-48bb-bb23-0dc41c618d82" providerId="ADAL" clId="{6FCEAFAF-917E-49C0-B6DC-0ECDF56050CC}" dt="2020-11-13T16:05:35.008" v="611"/>
          <ac:spMkLst>
            <pc:docMk/>
            <pc:sldMk cId="4248174284" sldId="286"/>
            <ac:spMk id="7" creationId="{D736FE76-7711-489F-BB4B-68D036DFFD7E}"/>
          </ac:spMkLst>
        </pc:spChg>
      </pc:sldChg>
      <pc:sldChg chg="addSp delSp modSp add modNotesTx">
        <pc:chgData name="Jodie Balhorn (NMRE)" userId="4e0af89e-b130-48bb-bb23-0dc41c618d82" providerId="ADAL" clId="{6FCEAFAF-917E-49C0-B6DC-0ECDF56050CC}" dt="2020-11-13T16:16:39.075" v="858" actId="20577"/>
        <pc:sldMkLst>
          <pc:docMk/>
          <pc:sldMk cId="1836716741" sldId="287"/>
        </pc:sldMkLst>
        <pc:spChg chg="mod">
          <ac:chgData name="Jodie Balhorn (NMRE)" userId="4e0af89e-b130-48bb-bb23-0dc41c618d82" providerId="ADAL" clId="{6FCEAFAF-917E-49C0-B6DC-0ECDF56050CC}" dt="2020-11-13T16:11:08.413" v="727" actId="255"/>
          <ac:spMkLst>
            <pc:docMk/>
            <pc:sldMk cId="1836716741" sldId="287"/>
            <ac:spMk id="3" creationId="{3956A1D1-E4A7-4641-ACED-4DDACA833751}"/>
          </ac:spMkLst>
        </pc:spChg>
        <pc:spChg chg="del mod">
          <ac:chgData name="Jodie Balhorn (NMRE)" userId="4e0af89e-b130-48bb-bb23-0dc41c618d82" providerId="ADAL" clId="{6FCEAFAF-917E-49C0-B6DC-0ECDF56050CC}" dt="2020-11-13T16:07:38.837" v="634"/>
          <ac:spMkLst>
            <pc:docMk/>
            <pc:sldMk cId="1836716741" sldId="287"/>
            <ac:spMk id="4" creationId="{3AC23132-3D6D-4464-AF79-C0502E44F8C0}"/>
          </ac:spMkLst>
        </pc:spChg>
        <pc:spChg chg="add mod">
          <ac:chgData name="Jodie Balhorn (NMRE)" userId="4e0af89e-b130-48bb-bb23-0dc41c618d82" providerId="ADAL" clId="{6FCEAFAF-917E-49C0-B6DC-0ECDF56050CC}" dt="2020-11-13T16:10:44.210" v="718" actId="20577"/>
          <ac:spMkLst>
            <pc:docMk/>
            <pc:sldMk cId="1836716741" sldId="287"/>
            <ac:spMk id="5" creationId="{E250BD0E-BB27-4EE0-9E81-DD76EC757EEC}"/>
          </ac:spMkLst>
        </pc:spChg>
      </pc:sldChg>
      <pc:sldChg chg="modSp add modNotesTx">
        <pc:chgData name="Jodie Balhorn (NMRE)" userId="4e0af89e-b130-48bb-bb23-0dc41c618d82" providerId="ADAL" clId="{6FCEAFAF-917E-49C0-B6DC-0ECDF56050CC}" dt="2020-11-13T16:16:25.661" v="840" actId="20577"/>
        <pc:sldMkLst>
          <pc:docMk/>
          <pc:sldMk cId="1829357289" sldId="288"/>
        </pc:sldMkLst>
        <pc:spChg chg="mod">
          <ac:chgData name="Jodie Balhorn (NMRE)" userId="4e0af89e-b130-48bb-bb23-0dc41c618d82" providerId="ADAL" clId="{6FCEAFAF-917E-49C0-B6DC-0ECDF56050CC}" dt="2020-11-13T16:11:25.208" v="745" actId="20577"/>
          <ac:spMkLst>
            <pc:docMk/>
            <pc:sldMk cId="1829357289" sldId="288"/>
            <ac:spMk id="3" creationId="{3956A1D1-E4A7-4641-ACED-4DDACA833751}"/>
          </ac:spMkLst>
        </pc:spChg>
        <pc:spChg chg="mod">
          <ac:chgData name="Jodie Balhorn (NMRE)" userId="4e0af89e-b130-48bb-bb23-0dc41c618d82" providerId="ADAL" clId="{6FCEAFAF-917E-49C0-B6DC-0ECDF56050CC}" dt="2020-11-13T16:12:42.493" v="755" actId="255"/>
          <ac:spMkLst>
            <pc:docMk/>
            <pc:sldMk cId="1829357289" sldId="288"/>
            <ac:spMk id="5" creationId="{E250BD0E-BB27-4EE0-9E81-DD76EC757EEC}"/>
          </ac:spMkLst>
        </pc:spChg>
      </pc:sldChg>
      <pc:sldChg chg="modSp add modNotesTx">
        <pc:chgData name="Jodie Balhorn (NMRE)" userId="4e0af89e-b130-48bb-bb23-0dc41c618d82" providerId="ADAL" clId="{6FCEAFAF-917E-49C0-B6DC-0ECDF56050CC}" dt="2020-11-13T16:16:13.425" v="824" actId="20577"/>
        <pc:sldMkLst>
          <pc:docMk/>
          <pc:sldMk cId="3268549932" sldId="289"/>
        </pc:sldMkLst>
        <pc:spChg chg="mod">
          <ac:chgData name="Jodie Balhorn (NMRE)" userId="4e0af89e-b130-48bb-bb23-0dc41c618d82" providerId="ADAL" clId="{6FCEAFAF-917E-49C0-B6DC-0ECDF56050CC}" dt="2020-11-13T16:13:19.159" v="802" actId="313"/>
          <ac:spMkLst>
            <pc:docMk/>
            <pc:sldMk cId="3268549932" sldId="289"/>
            <ac:spMk id="3" creationId="{3956A1D1-E4A7-4641-ACED-4DDACA833751}"/>
          </ac:spMkLst>
        </pc:spChg>
        <pc:spChg chg="mod">
          <ac:chgData name="Jodie Balhorn (NMRE)" userId="4e0af89e-b130-48bb-bb23-0dc41c618d82" providerId="ADAL" clId="{6FCEAFAF-917E-49C0-B6DC-0ECDF56050CC}" dt="2020-11-13T16:15:58.683" v="808" actId="255"/>
          <ac:spMkLst>
            <pc:docMk/>
            <pc:sldMk cId="3268549932" sldId="289"/>
            <ac:spMk id="5" creationId="{E250BD0E-BB27-4EE0-9E81-DD76EC757EEC}"/>
          </ac:spMkLst>
        </pc:spChg>
      </pc:sldChg>
      <pc:sldChg chg="modSp add modNotesTx">
        <pc:chgData name="Jodie Balhorn (NMRE)" userId="4e0af89e-b130-48bb-bb23-0dc41c618d82" providerId="ADAL" clId="{6FCEAFAF-917E-49C0-B6DC-0ECDF56050CC}" dt="2020-11-13T16:19:03.541" v="925" actId="20577"/>
        <pc:sldMkLst>
          <pc:docMk/>
          <pc:sldMk cId="29736820" sldId="290"/>
        </pc:sldMkLst>
        <pc:spChg chg="mod">
          <ac:chgData name="Jodie Balhorn (NMRE)" userId="4e0af89e-b130-48bb-bb23-0dc41c618d82" providerId="ADAL" clId="{6FCEAFAF-917E-49C0-B6DC-0ECDF56050CC}" dt="2020-11-13T16:17:42.408" v="915" actId="20577"/>
          <ac:spMkLst>
            <pc:docMk/>
            <pc:sldMk cId="29736820" sldId="290"/>
            <ac:spMk id="3" creationId="{3956A1D1-E4A7-4641-ACED-4DDACA833751}"/>
          </ac:spMkLst>
        </pc:spChg>
        <pc:spChg chg="mod">
          <ac:chgData name="Jodie Balhorn (NMRE)" userId="4e0af89e-b130-48bb-bb23-0dc41c618d82" providerId="ADAL" clId="{6FCEAFAF-917E-49C0-B6DC-0ECDF56050CC}" dt="2020-11-13T16:18:30.074" v="920" actId="255"/>
          <ac:spMkLst>
            <pc:docMk/>
            <pc:sldMk cId="29736820" sldId="290"/>
            <ac:spMk id="5" creationId="{E250BD0E-BB27-4EE0-9E81-DD76EC757EEC}"/>
          </ac:spMkLst>
        </pc:spChg>
      </pc:sldChg>
      <pc:sldChg chg="add del ord">
        <pc:chgData name="Jodie Balhorn (NMRE)" userId="4e0af89e-b130-48bb-bb23-0dc41c618d82" providerId="ADAL" clId="{6FCEAFAF-917E-49C0-B6DC-0ECDF56050CC}" dt="2020-11-13T16:17:27.041" v="879" actId="2696"/>
        <pc:sldMkLst>
          <pc:docMk/>
          <pc:sldMk cId="1812052516" sldId="290"/>
        </pc:sldMkLst>
      </pc:sldChg>
      <pc:sldChg chg="modSp add modNotesTx">
        <pc:chgData name="Jodie Balhorn (NMRE)" userId="4e0af89e-b130-48bb-bb23-0dc41c618d82" providerId="ADAL" clId="{6FCEAFAF-917E-49C0-B6DC-0ECDF56050CC}" dt="2020-11-13T16:20:41.524" v="1016" actId="313"/>
        <pc:sldMkLst>
          <pc:docMk/>
          <pc:sldMk cId="2794926905" sldId="291"/>
        </pc:sldMkLst>
        <pc:spChg chg="mod">
          <ac:chgData name="Jodie Balhorn (NMRE)" userId="4e0af89e-b130-48bb-bb23-0dc41c618d82" providerId="ADAL" clId="{6FCEAFAF-917E-49C0-B6DC-0ECDF56050CC}" dt="2020-11-13T16:19:23.609" v="943" actId="20577"/>
          <ac:spMkLst>
            <pc:docMk/>
            <pc:sldMk cId="2794926905" sldId="291"/>
            <ac:spMk id="3" creationId="{3956A1D1-E4A7-4641-ACED-4DDACA833751}"/>
          </ac:spMkLst>
        </pc:spChg>
        <pc:spChg chg="mod">
          <ac:chgData name="Jodie Balhorn (NMRE)" userId="4e0af89e-b130-48bb-bb23-0dc41c618d82" providerId="ADAL" clId="{6FCEAFAF-917E-49C0-B6DC-0ECDF56050CC}" dt="2020-11-13T16:19:49.518" v="946" actId="255"/>
          <ac:spMkLst>
            <pc:docMk/>
            <pc:sldMk cId="2794926905" sldId="291"/>
            <ac:spMk id="5" creationId="{E250BD0E-BB27-4EE0-9E81-DD76EC757EEC}"/>
          </ac:spMkLst>
        </pc:spChg>
      </pc:sldChg>
      <pc:sldChg chg="addSp modSp add modNotesTx">
        <pc:chgData name="Jodie Balhorn (NMRE)" userId="4e0af89e-b130-48bb-bb23-0dc41c618d82" providerId="ADAL" clId="{6FCEAFAF-917E-49C0-B6DC-0ECDF56050CC}" dt="2020-12-01T15:44:53.396" v="6228" actId="13926"/>
        <pc:sldMkLst>
          <pc:docMk/>
          <pc:sldMk cId="243777712" sldId="292"/>
        </pc:sldMkLst>
        <pc:spChg chg="mod">
          <ac:chgData name="Jodie Balhorn (NMRE)" userId="4e0af89e-b130-48bb-bb23-0dc41c618d82" providerId="ADAL" clId="{6FCEAFAF-917E-49C0-B6DC-0ECDF56050CC}" dt="2020-11-30T20:11:31.402" v="2521" actId="20577"/>
          <ac:spMkLst>
            <pc:docMk/>
            <pc:sldMk cId="243777712" sldId="292"/>
            <ac:spMk id="2" creationId="{0C31B94C-5473-4679-8C23-2921FEE07B75}"/>
          </ac:spMkLst>
        </pc:spChg>
        <pc:spChg chg="mod">
          <ac:chgData name="Jodie Balhorn (NMRE)" userId="4e0af89e-b130-48bb-bb23-0dc41c618d82" providerId="ADAL" clId="{6FCEAFAF-917E-49C0-B6DC-0ECDF56050CC}" dt="2020-11-30T20:14:41.181" v="2522" actId="20577"/>
          <ac:spMkLst>
            <pc:docMk/>
            <pc:sldMk cId="243777712" sldId="292"/>
            <ac:spMk id="3" creationId="{BB3A263E-74E0-4002-A706-FC3FAE233B02}"/>
          </ac:spMkLst>
        </pc:spChg>
        <pc:spChg chg="add mod">
          <ac:chgData name="Jodie Balhorn (NMRE)" userId="4e0af89e-b130-48bb-bb23-0dc41c618d82" providerId="ADAL" clId="{6FCEAFAF-917E-49C0-B6DC-0ECDF56050CC}" dt="2020-12-01T15:44:53.396" v="6228" actId="13926"/>
          <ac:spMkLst>
            <pc:docMk/>
            <pc:sldMk cId="243777712" sldId="292"/>
            <ac:spMk id="4" creationId="{5266FF74-F77C-4C1E-B82C-63D3D0DB8606}"/>
          </ac:spMkLst>
        </pc:spChg>
      </pc:sldChg>
      <pc:sldChg chg="addSp delSp modSp add modNotesTx">
        <pc:chgData name="Jodie Balhorn (NMRE)" userId="4e0af89e-b130-48bb-bb23-0dc41c618d82" providerId="ADAL" clId="{6FCEAFAF-917E-49C0-B6DC-0ECDF56050CC}" dt="2020-12-01T15:48:45.802" v="6482" actId="20577"/>
        <pc:sldMkLst>
          <pc:docMk/>
          <pc:sldMk cId="1111689890" sldId="293"/>
        </pc:sldMkLst>
        <pc:spChg chg="mod">
          <ac:chgData name="Jodie Balhorn (NMRE)" userId="4e0af89e-b130-48bb-bb23-0dc41c618d82" providerId="ADAL" clId="{6FCEAFAF-917E-49C0-B6DC-0ECDF56050CC}" dt="2020-12-01T14:09:51.222" v="4115" actId="20577"/>
          <ac:spMkLst>
            <pc:docMk/>
            <pc:sldMk cId="1111689890" sldId="293"/>
            <ac:spMk id="2" creationId="{0C31B94C-5473-4679-8C23-2921FEE07B75}"/>
          </ac:spMkLst>
        </pc:spChg>
        <pc:spChg chg="del mod">
          <ac:chgData name="Jodie Balhorn (NMRE)" userId="4e0af89e-b130-48bb-bb23-0dc41c618d82" providerId="ADAL" clId="{6FCEAFAF-917E-49C0-B6DC-0ECDF56050CC}" dt="2020-12-01T14:09:57.530" v="4117"/>
          <ac:spMkLst>
            <pc:docMk/>
            <pc:sldMk cId="1111689890" sldId="293"/>
            <ac:spMk id="4" creationId="{5266FF74-F77C-4C1E-B82C-63D3D0DB8606}"/>
          </ac:spMkLst>
        </pc:spChg>
        <pc:spChg chg="add mod">
          <ac:chgData name="Jodie Balhorn (NMRE)" userId="4e0af89e-b130-48bb-bb23-0dc41c618d82" providerId="ADAL" clId="{6FCEAFAF-917E-49C0-B6DC-0ECDF56050CC}" dt="2020-12-01T15:45:27.635" v="6231" actId="13926"/>
          <ac:spMkLst>
            <pc:docMk/>
            <pc:sldMk cId="1111689890" sldId="293"/>
            <ac:spMk id="5" creationId="{CFDDADAB-4223-45BB-943D-B12D6B943DA4}"/>
          </ac:spMkLst>
        </pc:spChg>
      </pc:sldChg>
      <pc:sldChg chg="delSp modSp add">
        <pc:chgData name="Jodie Balhorn (NMRE)" userId="4e0af89e-b130-48bb-bb23-0dc41c618d82" providerId="ADAL" clId="{6FCEAFAF-917E-49C0-B6DC-0ECDF56050CC}" dt="2020-12-01T14:30:35.617" v="6027" actId="20577"/>
        <pc:sldMkLst>
          <pc:docMk/>
          <pc:sldMk cId="1335558055" sldId="294"/>
        </pc:sldMkLst>
        <pc:spChg chg="mod">
          <ac:chgData name="Jodie Balhorn (NMRE)" userId="4e0af89e-b130-48bb-bb23-0dc41c618d82" providerId="ADAL" clId="{6FCEAFAF-917E-49C0-B6DC-0ECDF56050CC}" dt="2020-12-01T14:24:19.312" v="5592" actId="20577"/>
          <ac:spMkLst>
            <pc:docMk/>
            <pc:sldMk cId="1335558055" sldId="294"/>
            <ac:spMk id="2" creationId="{0C31B94C-5473-4679-8C23-2921FEE07B75}"/>
          </ac:spMkLst>
        </pc:spChg>
        <pc:spChg chg="mod">
          <ac:chgData name="Jodie Balhorn (NMRE)" userId="4e0af89e-b130-48bb-bb23-0dc41c618d82" providerId="ADAL" clId="{6FCEAFAF-917E-49C0-B6DC-0ECDF56050CC}" dt="2020-12-01T14:30:35.617" v="6027" actId="20577"/>
          <ac:spMkLst>
            <pc:docMk/>
            <pc:sldMk cId="1335558055" sldId="294"/>
            <ac:spMk id="3" creationId="{BB3A263E-74E0-4002-A706-FC3FAE233B02}"/>
          </ac:spMkLst>
        </pc:spChg>
        <pc:spChg chg="del mod">
          <ac:chgData name="Jodie Balhorn (NMRE)" userId="4e0af89e-b130-48bb-bb23-0dc41c618d82" providerId="ADAL" clId="{6FCEAFAF-917E-49C0-B6DC-0ECDF56050CC}" dt="2020-12-01T14:28:39.232" v="5825"/>
          <ac:spMkLst>
            <pc:docMk/>
            <pc:sldMk cId="1335558055" sldId="294"/>
            <ac:spMk id="5" creationId="{CFDDADAB-4223-45BB-943D-B12D6B943DA4}"/>
          </ac:spMkLst>
        </pc:spChg>
      </pc:sldChg>
    </pc:docChg>
  </pc:docChgLst>
  <pc:docChgLst>
    <pc:chgData name="Jodie Balhorn (NMRE)" userId="4e0af89e-b130-48bb-bb23-0dc41c618d82" providerId="ADAL" clId="{D54152D1-A887-4BCD-8FE1-71C5926AA307}"/>
    <pc:docChg chg="custSel modSld">
      <pc:chgData name="Jodie Balhorn (NMRE)" userId="4e0af89e-b130-48bb-bb23-0dc41c618d82" providerId="ADAL" clId="{D54152D1-A887-4BCD-8FE1-71C5926AA307}" dt="2021-02-22T17:31:43.931" v="104" actId="20577"/>
      <pc:docMkLst>
        <pc:docMk/>
      </pc:docMkLst>
      <pc:sldChg chg="modNotesTx">
        <pc:chgData name="Jodie Balhorn (NMRE)" userId="4e0af89e-b130-48bb-bb23-0dc41c618d82" providerId="ADAL" clId="{D54152D1-A887-4BCD-8FE1-71C5926AA307}" dt="2021-02-22T17:31:43.931" v="104" actId="20577"/>
        <pc:sldMkLst>
          <pc:docMk/>
          <pc:sldMk cId="351645261" sldId="264"/>
        </pc:sldMkLst>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9.png"/><Relationship Id="rId10" Type="http://schemas.openxmlformats.org/officeDocument/2006/relationships/image" Target="../media/image14.svg"/><Relationship Id="rId4" Type="http://schemas.openxmlformats.org/officeDocument/2006/relationships/image" Target="../media/image8.svg"/><Relationship Id="rId9" Type="http://schemas.openxmlformats.org/officeDocument/2006/relationships/image" Target="../media/image13.png"/></Relationships>
</file>

<file path=ppt/diagrams/_rels/drawing1.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9.png"/><Relationship Id="rId10" Type="http://schemas.openxmlformats.org/officeDocument/2006/relationships/image" Target="../media/image14.svg"/><Relationship Id="rId4" Type="http://schemas.openxmlformats.org/officeDocument/2006/relationships/image" Target="../media/image8.svg"/><Relationship Id="rId9" Type="http://schemas.openxmlformats.org/officeDocument/2006/relationships/image" Target="../media/image13.pn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BDA8622-707F-4E39-8FBB-A9E8EA35827D}"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D2DE7916-B8EE-409A-AE07-0ADB2A3C43FB}">
      <dgm:prSet/>
      <dgm:spPr/>
      <dgm:t>
        <a:bodyPr/>
        <a:lstStyle/>
        <a:p>
          <a:pPr>
            <a:lnSpc>
              <a:spcPct val="100000"/>
            </a:lnSpc>
          </a:pPr>
          <a:r>
            <a:rPr lang="en-US"/>
            <a:t>Sign – in sheets</a:t>
          </a:r>
        </a:p>
      </dgm:t>
    </dgm:pt>
    <dgm:pt modelId="{72457DBA-71D0-4E2F-8E78-07DB4BE5D442}" type="parTrans" cxnId="{DBD4684E-7DCE-4128-A9E3-EFA9C85A3881}">
      <dgm:prSet/>
      <dgm:spPr/>
      <dgm:t>
        <a:bodyPr/>
        <a:lstStyle/>
        <a:p>
          <a:endParaRPr lang="en-US"/>
        </a:p>
      </dgm:t>
    </dgm:pt>
    <dgm:pt modelId="{71C5627D-FF2C-4694-8CF8-3041331A4092}" type="sibTrans" cxnId="{DBD4684E-7DCE-4128-A9E3-EFA9C85A3881}">
      <dgm:prSet/>
      <dgm:spPr/>
      <dgm:t>
        <a:bodyPr/>
        <a:lstStyle/>
        <a:p>
          <a:endParaRPr lang="en-US"/>
        </a:p>
      </dgm:t>
    </dgm:pt>
    <dgm:pt modelId="{B745F384-7CBA-459B-AD98-AAB1B4076889}">
      <dgm:prSet/>
      <dgm:spPr/>
      <dgm:t>
        <a:bodyPr/>
        <a:lstStyle/>
        <a:p>
          <a:pPr>
            <a:lnSpc>
              <a:spcPct val="100000"/>
            </a:lnSpc>
          </a:pPr>
          <a:r>
            <a:rPr lang="en-US" dirty="0"/>
            <a:t>Sign – out sheets for program participation</a:t>
          </a:r>
        </a:p>
      </dgm:t>
    </dgm:pt>
    <dgm:pt modelId="{B34103D5-83D0-4DDA-948A-11A4BDE2491D}" type="parTrans" cxnId="{791E35A9-AA73-41B3-A678-AF00CF4C1627}">
      <dgm:prSet/>
      <dgm:spPr/>
      <dgm:t>
        <a:bodyPr/>
        <a:lstStyle/>
        <a:p>
          <a:endParaRPr lang="en-US"/>
        </a:p>
      </dgm:t>
    </dgm:pt>
    <dgm:pt modelId="{78117AF0-3928-4A59-B25B-408D01F6E086}" type="sibTrans" cxnId="{791E35A9-AA73-41B3-A678-AF00CF4C1627}">
      <dgm:prSet/>
      <dgm:spPr/>
      <dgm:t>
        <a:bodyPr/>
        <a:lstStyle/>
        <a:p>
          <a:endParaRPr lang="en-US"/>
        </a:p>
      </dgm:t>
    </dgm:pt>
    <dgm:pt modelId="{231B8257-827C-41BE-9885-11B3D184DBFC}">
      <dgm:prSet/>
      <dgm:spPr/>
      <dgm:t>
        <a:bodyPr/>
        <a:lstStyle/>
        <a:p>
          <a:pPr>
            <a:lnSpc>
              <a:spcPct val="100000"/>
            </a:lnSpc>
          </a:pPr>
          <a:r>
            <a:rPr lang="en-US"/>
            <a:t>Agendas and/or meeting notes</a:t>
          </a:r>
        </a:p>
      </dgm:t>
    </dgm:pt>
    <dgm:pt modelId="{46F401C7-7A24-4623-B006-9FB11A5F2B5B}" type="parTrans" cxnId="{FB86BA3E-CC32-4C72-BE80-9491D9AAE08D}">
      <dgm:prSet/>
      <dgm:spPr/>
      <dgm:t>
        <a:bodyPr/>
        <a:lstStyle/>
        <a:p>
          <a:endParaRPr lang="en-US"/>
        </a:p>
      </dgm:t>
    </dgm:pt>
    <dgm:pt modelId="{D66FD10D-ED07-4847-8EC8-A0BB94C55BDD}" type="sibTrans" cxnId="{FB86BA3E-CC32-4C72-BE80-9491D9AAE08D}">
      <dgm:prSet/>
      <dgm:spPr/>
      <dgm:t>
        <a:bodyPr/>
        <a:lstStyle/>
        <a:p>
          <a:endParaRPr lang="en-US"/>
        </a:p>
      </dgm:t>
    </dgm:pt>
    <dgm:pt modelId="{93876272-6335-46D2-9A53-3F4460BD67B2}">
      <dgm:prSet/>
      <dgm:spPr/>
      <dgm:t>
        <a:bodyPr/>
        <a:lstStyle/>
        <a:p>
          <a:pPr>
            <a:lnSpc>
              <a:spcPct val="100000"/>
            </a:lnSpc>
          </a:pPr>
          <a:r>
            <a:rPr lang="en-US"/>
            <a:t>Work calendar showing location/activity/meeting that is verified by the contact agency</a:t>
          </a:r>
        </a:p>
      </dgm:t>
    </dgm:pt>
    <dgm:pt modelId="{21CDBACB-BC4C-4F06-9A84-371825D1E80F}" type="parTrans" cxnId="{590B8F0E-95EE-4268-8091-3B27F8B99E22}">
      <dgm:prSet/>
      <dgm:spPr/>
      <dgm:t>
        <a:bodyPr/>
        <a:lstStyle/>
        <a:p>
          <a:endParaRPr lang="en-US"/>
        </a:p>
      </dgm:t>
    </dgm:pt>
    <dgm:pt modelId="{06619F2E-2151-4C2B-8597-912232F01BF1}" type="sibTrans" cxnId="{590B8F0E-95EE-4268-8091-3B27F8B99E22}">
      <dgm:prSet/>
      <dgm:spPr/>
      <dgm:t>
        <a:bodyPr/>
        <a:lstStyle/>
        <a:p>
          <a:endParaRPr lang="en-US"/>
        </a:p>
      </dgm:t>
    </dgm:pt>
    <dgm:pt modelId="{24284FE9-817F-485B-9F9F-A100793F252F}">
      <dgm:prSet/>
      <dgm:spPr/>
      <dgm:t>
        <a:bodyPr/>
        <a:lstStyle/>
        <a:p>
          <a:pPr>
            <a:lnSpc>
              <a:spcPct val="100000"/>
            </a:lnSpc>
          </a:pPr>
          <a:r>
            <a:rPr lang="en-US" dirty="0"/>
            <a:t>Contact log (e.g. time in and out, location, contact person)identifying someone able to verify the activity</a:t>
          </a:r>
        </a:p>
      </dgm:t>
    </dgm:pt>
    <dgm:pt modelId="{CD0971BD-0A83-434C-8A13-6F948196BBE7}" type="parTrans" cxnId="{374581C3-333C-4D33-A331-BC9CFC4C506C}">
      <dgm:prSet/>
      <dgm:spPr/>
      <dgm:t>
        <a:bodyPr/>
        <a:lstStyle/>
        <a:p>
          <a:endParaRPr lang="en-US"/>
        </a:p>
      </dgm:t>
    </dgm:pt>
    <dgm:pt modelId="{E909091E-69FA-4A82-98B6-49D3E4B9561A}" type="sibTrans" cxnId="{374581C3-333C-4D33-A331-BC9CFC4C506C}">
      <dgm:prSet/>
      <dgm:spPr/>
      <dgm:t>
        <a:bodyPr/>
        <a:lstStyle/>
        <a:p>
          <a:endParaRPr lang="en-US"/>
        </a:p>
      </dgm:t>
    </dgm:pt>
    <dgm:pt modelId="{84781169-B9C1-47F9-9322-C587853FDF09}" type="pres">
      <dgm:prSet presAssocID="{BBDA8622-707F-4E39-8FBB-A9E8EA35827D}" presName="root" presStyleCnt="0">
        <dgm:presLayoutVars>
          <dgm:dir/>
          <dgm:resizeHandles val="exact"/>
        </dgm:presLayoutVars>
      </dgm:prSet>
      <dgm:spPr/>
    </dgm:pt>
    <dgm:pt modelId="{6E1F3035-070C-4778-A508-5E18B0E1A751}" type="pres">
      <dgm:prSet presAssocID="{D2DE7916-B8EE-409A-AE07-0ADB2A3C43FB}" presName="compNode" presStyleCnt="0"/>
      <dgm:spPr/>
    </dgm:pt>
    <dgm:pt modelId="{37AB561D-8649-4BB0-8DE1-4A28DEF1D21C}" type="pres">
      <dgm:prSet presAssocID="{D2DE7916-B8EE-409A-AE07-0ADB2A3C43FB}" presName="bgRect" presStyleLbl="bgShp" presStyleIdx="0" presStyleCnt="5"/>
      <dgm:spPr/>
    </dgm:pt>
    <dgm:pt modelId="{2F1A28DF-810F-4A4C-A6BF-87C4A0CA40EE}" type="pres">
      <dgm:prSet presAssocID="{D2DE7916-B8EE-409A-AE07-0ADB2A3C43FB}"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aper"/>
        </a:ext>
      </dgm:extLst>
    </dgm:pt>
    <dgm:pt modelId="{765CD90E-2A89-4C01-B469-361F1B4348E3}" type="pres">
      <dgm:prSet presAssocID="{D2DE7916-B8EE-409A-AE07-0ADB2A3C43FB}" presName="spaceRect" presStyleCnt="0"/>
      <dgm:spPr/>
    </dgm:pt>
    <dgm:pt modelId="{1F5CFDCD-4512-43C3-B588-5BDE124B3E7B}" type="pres">
      <dgm:prSet presAssocID="{D2DE7916-B8EE-409A-AE07-0ADB2A3C43FB}" presName="parTx" presStyleLbl="revTx" presStyleIdx="0" presStyleCnt="5">
        <dgm:presLayoutVars>
          <dgm:chMax val="0"/>
          <dgm:chPref val="0"/>
        </dgm:presLayoutVars>
      </dgm:prSet>
      <dgm:spPr/>
    </dgm:pt>
    <dgm:pt modelId="{E30454C9-5C7B-48F5-A35A-0CF5BE889F09}" type="pres">
      <dgm:prSet presAssocID="{71C5627D-FF2C-4694-8CF8-3041331A4092}" presName="sibTrans" presStyleCnt="0"/>
      <dgm:spPr/>
    </dgm:pt>
    <dgm:pt modelId="{67313CA2-9C30-441C-8133-D39FD1F330FB}" type="pres">
      <dgm:prSet presAssocID="{B745F384-7CBA-459B-AD98-AAB1B4076889}" presName="compNode" presStyleCnt="0"/>
      <dgm:spPr/>
    </dgm:pt>
    <dgm:pt modelId="{2177ADE9-411E-46C4-BA82-73C326C731CD}" type="pres">
      <dgm:prSet presAssocID="{B745F384-7CBA-459B-AD98-AAB1B4076889}" presName="bgRect" presStyleLbl="bgShp" presStyleIdx="1" presStyleCnt="5"/>
      <dgm:spPr/>
    </dgm:pt>
    <dgm:pt modelId="{8CE19AB7-616D-4E1A-A91E-00D65A18192E}" type="pres">
      <dgm:prSet presAssocID="{B745F384-7CBA-459B-AD98-AAB1B4076889}"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ipboard"/>
        </a:ext>
      </dgm:extLst>
    </dgm:pt>
    <dgm:pt modelId="{0D58FAD3-07EE-4D08-8305-FA03F6993115}" type="pres">
      <dgm:prSet presAssocID="{B745F384-7CBA-459B-AD98-AAB1B4076889}" presName="spaceRect" presStyleCnt="0"/>
      <dgm:spPr/>
    </dgm:pt>
    <dgm:pt modelId="{683610C2-E3DF-4EB2-9065-DF6DEECA1AF8}" type="pres">
      <dgm:prSet presAssocID="{B745F384-7CBA-459B-AD98-AAB1B4076889}" presName="parTx" presStyleLbl="revTx" presStyleIdx="1" presStyleCnt="5">
        <dgm:presLayoutVars>
          <dgm:chMax val="0"/>
          <dgm:chPref val="0"/>
        </dgm:presLayoutVars>
      </dgm:prSet>
      <dgm:spPr/>
    </dgm:pt>
    <dgm:pt modelId="{BFDA2A6C-8383-4173-BF2B-F39416224C8E}" type="pres">
      <dgm:prSet presAssocID="{78117AF0-3928-4A59-B25B-408D01F6E086}" presName="sibTrans" presStyleCnt="0"/>
      <dgm:spPr/>
    </dgm:pt>
    <dgm:pt modelId="{88E37451-0001-4576-80C9-A0D56BFEC4A6}" type="pres">
      <dgm:prSet presAssocID="{231B8257-827C-41BE-9885-11B3D184DBFC}" presName="compNode" presStyleCnt="0"/>
      <dgm:spPr/>
    </dgm:pt>
    <dgm:pt modelId="{01C9032B-2E59-4D0A-B619-E663E0BF9298}" type="pres">
      <dgm:prSet presAssocID="{231B8257-827C-41BE-9885-11B3D184DBFC}" presName="bgRect" presStyleLbl="bgShp" presStyleIdx="2" presStyleCnt="5"/>
      <dgm:spPr/>
    </dgm:pt>
    <dgm:pt modelId="{A3AC4AE6-B522-4234-8882-0D1E526545A6}" type="pres">
      <dgm:prSet presAssocID="{231B8257-827C-41BE-9885-11B3D184DBFC}"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eck List"/>
        </a:ext>
      </dgm:extLst>
    </dgm:pt>
    <dgm:pt modelId="{560299F2-A794-4577-A670-19AD9159AE21}" type="pres">
      <dgm:prSet presAssocID="{231B8257-827C-41BE-9885-11B3D184DBFC}" presName="spaceRect" presStyleCnt="0"/>
      <dgm:spPr/>
    </dgm:pt>
    <dgm:pt modelId="{530C6F47-EF22-4B4C-8FC1-37F604DF3E0F}" type="pres">
      <dgm:prSet presAssocID="{231B8257-827C-41BE-9885-11B3D184DBFC}" presName="parTx" presStyleLbl="revTx" presStyleIdx="2" presStyleCnt="5">
        <dgm:presLayoutVars>
          <dgm:chMax val="0"/>
          <dgm:chPref val="0"/>
        </dgm:presLayoutVars>
      </dgm:prSet>
      <dgm:spPr/>
    </dgm:pt>
    <dgm:pt modelId="{D7574282-F346-4FB2-95BB-194ED7BFF65E}" type="pres">
      <dgm:prSet presAssocID="{D66FD10D-ED07-4847-8EC8-A0BB94C55BDD}" presName="sibTrans" presStyleCnt="0"/>
      <dgm:spPr/>
    </dgm:pt>
    <dgm:pt modelId="{A9A7E977-F0B0-4BB6-B07D-06D0AC5236E3}" type="pres">
      <dgm:prSet presAssocID="{93876272-6335-46D2-9A53-3F4460BD67B2}" presName="compNode" presStyleCnt="0"/>
      <dgm:spPr/>
    </dgm:pt>
    <dgm:pt modelId="{8EC52182-F66B-4EE8-A956-02159F0D9A56}" type="pres">
      <dgm:prSet presAssocID="{93876272-6335-46D2-9A53-3F4460BD67B2}" presName="bgRect" presStyleLbl="bgShp" presStyleIdx="3" presStyleCnt="5"/>
      <dgm:spPr/>
    </dgm:pt>
    <dgm:pt modelId="{022AE14B-EE98-4308-ADB9-EF5E6DE4B8F7}" type="pres">
      <dgm:prSet presAssocID="{93876272-6335-46D2-9A53-3F4460BD67B2}"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Daily Calendar"/>
        </a:ext>
      </dgm:extLst>
    </dgm:pt>
    <dgm:pt modelId="{0398530E-D770-45CB-93DD-4ED94E090B23}" type="pres">
      <dgm:prSet presAssocID="{93876272-6335-46D2-9A53-3F4460BD67B2}" presName="spaceRect" presStyleCnt="0"/>
      <dgm:spPr/>
    </dgm:pt>
    <dgm:pt modelId="{B2744780-BFCF-4582-8485-25749D2160CF}" type="pres">
      <dgm:prSet presAssocID="{93876272-6335-46D2-9A53-3F4460BD67B2}" presName="parTx" presStyleLbl="revTx" presStyleIdx="3" presStyleCnt="5">
        <dgm:presLayoutVars>
          <dgm:chMax val="0"/>
          <dgm:chPref val="0"/>
        </dgm:presLayoutVars>
      </dgm:prSet>
      <dgm:spPr/>
    </dgm:pt>
    <dgm:pt modelId="{BD7F6237-3FF1-4378-B21E-830CE4463FD8}" type="pres">
      <dgm:prSet presAssocID="{06619F2E-2151-4C2B-8597-912232F01BF1}" presName="sibTrans" presStyleCnt="0"/>
      <dgm:spPr/>
    </dgm:pt>
    <dgm:pt modelId="{25E9D9A4-5A70-404D-BD2A-5A6EEC5B81B8}" type="pres">
      <dgm:prSet presAssocID="{24284FE9-817F-485B-9F9F-A100793F252F}" presName="compNode" presStyleCnt="0"/>
      <dgm:spPr/>
    </dgm:pt>
    <dgm:pt modelId="{5550D80C-1577-4A2C-81F1-A1A1F126E977}" type="pres">
      <dgm:prSet presAssocID="{24284FE9-817F-485B-9F9F-A100793F252F}" presName="bgRect" presStyleLbl="bgShp" presStyleIdx="4" presStyleCnt="5"/>
      <dgm:spPr/>
    </dgm:pt>
    <dgm:pt modelId="{575F9A28-0E28-401F-9F8D-C347FA70BB0C}" type="pres">
      <dgm:prSet presAssocID="{24284FE9-817F-485B-9F9F-A100793F252F}"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Employee Badge"/>
        </a:ext>
      </dgm:extLst>
    </dgm:pt>
    <dgm:pt modelId="{F91A1BE6-8F02-4515-9156-38AE7C96F250}" type="pres">
      <dgm:prSet presAssocID="{24284FE9-817F-485B-9F9F-A100793F252F}" presName="spaceRect" presStyleCnt="0"/>
      <dgm:spPr/>
    </dgm:pt>
    <dgm:pt modelId="{9F8A09A6-48A6-4C99-8176-A7947C2CBBFD}" type="pres">
      <dgm:prSet presAssocID="{24284FE9-817F-485B-9F9F-A100793F252F}" presName="parTx" presStyleLbl="revTx" presStyleIdx="4" presStyleCnt="5">
        <dgm:presLayoutVars>
          <dgm:chMax val="0"/>
          <dgm:chPref val="0"/>
        </dgm:presLayoutVars>
      </dgm:prSet>
      <dgm:spPr/>
    </dgm:pt>
  </dgm:ptLst>
  <dgm:cxnLst>
    <dgm:cxn modelId="{BC728305-4FD3-4034-99E0-102C98EB66E0}" type="presOf" srcId="{231B8257-827C-41BE-9885-11B3D184DBFC}" destId="{530C6F47-EF22-4B4C-8FC1-37F604DF3E0F}" srcOrd="0" destOrd="0" presId="urn:microsoft.com/office/officeart/2018/2/layout/IconVerticalSolidList"/>
    <dgm:cxn modelId="{590B8F0E-95EE-4268-8091-3B27F8B99E22}" srcId="{BBDA8622-707F-4E39-8FBB-A9E8EA35827D}" destId="{93876272-6335-46D2-9A53-3F4460BD67B2}" srcOrd="3" destOrd="0" parTransId="{21CDBACB-BC4C-4F06-9A84-371825D1E80F}" sibTransId="{06619F2E-2151-4C2B-8597-912232F01BF1}"/>
    <dgm:cxn modelId="{2D46A213-BDF4-4C0C-AD06-DD2A5A95E0F7}" type="presOf" srcId="{BBDA8622-707F-4E39-8FBB-A9E8EA35827D}" destId="{84781169-B9C1-47F9-9322-C587853FDF09}" srcOrd="0" destOrd="0" presId="urn:microsoft.com/office/officeart/2018/2/layout/IconVerticalSolidList"/>
    <dgm:cxn modelId="{FB86BA3E-CC32-4C72-BE80-9491D9AAE08D}" srcId="{BBDA8622-707F-4E39-8FBB-A9E8EA35827D}" destId="{231B8257-827C-41BE-9885-11B3D184DBFC}" srcOrd="2" destOrd="0" parTransId="{46F401C7-7A24-4623-B006-9FB11A5F2B5B}" sibTransId="{D66FD10D-ED07-4847-8EC8-A0BB94C55BDD}"/>
    <dgm:cxn modelId="{4AE5D441-0E31-411B-9927-F7FD3D08E611}" type="presOf" srcId="{D2DE7916-B8EE-409A-AE07-0ADB2A3C43FB}" destId="{1F5CFDCD-4512-43C3-B588-5BDE124B3E7B}" srcOrd="0" destOrd="0" presId="urn:microsoft.com/office/officeart/2018/2/layout/IconVerticalSolidList"/>
    <dgm:cxn modelId="{5A9A9D47-BC01-4958-8BDD-66A0AE4D00CA}" type="presOf" srcId="{93876272-6335-46D2-9A53-3F4460BD67B2}" destId="{B2744780-BFCF-4582-8485-25749D2160CF}" srcOrd="0" destOrd="0" presId="urn:microsoft.com/office/officeart/2018/2/layout/IconVerticalSolidList"/>
    <dgm:cxn modelId="{DBD4684E-7DCE-4128-A9E3-EFA9C85A3881}" srcId="{BBDA8622-707F-4E39-8FBB-A9E8EA35827D}" destId="{D2DE7916-B8EE-409A-AE07-0ADB2A3C43FB}" srcOrd="0" destOrd="0" parTransId="{72457DBA-71D0-4E2F-8E78-07DB4BE5D442}" sibTransId="{71C5627D-FF2C-4694-8CF8-3041331A4092}"/>
    <dgm:cxn modelId="{791E35A9-AA73-41B3-A678-AF00CF4C1627}" srcId="{BBDA8622-707F-4E39-8FBB-A9E8EA35827D}" destId="{B745F384-7CBA-459B-AD98-AAB1B4076889}" srcOrd="1" destOrd="0" parTransId="{B34103D5-83D0-4DDA-948A-11A4BDE2491D}" sibTransId="{78117AF0-3928-4A59-B25B-408D01F6E086}"/>
    <dgm:cxn modelId="{374581C3-333C-4D33-A331-BC9CFC4C506C}" srcId="{BBDA8622-707F-4E39-8FBB-A9E8EA35827D}" destId="{24284FE9-817F-485B-9F9F-A100793F252F}" srcOrd="4" destOrd="0" parTransId="{CD0971BD-0A83-434C-8A13-6F948196BBE7}" sibTransId="{E909091E-69FA-4A82-98B6-49D3E4B9561A}"/>
    <dgm:cxn modelId="{0DD542C8-706A-4FB3-BBD3-09E3A490C877}" type="presOf" srcId="{B745F384-7CBA-459B-AD98-AAB1B4076889}" destId="{683610C2-E3DF-4EB2-9065-DF6DEECA1AF8}" srcOrd="0" destOrd="0" presId="urn:microsoft.com/office/officeart/2018/2/layout/IconVerticalSolidList"/>
    <dgm:cxn modelId="{0B45DBD8-D159-4748-B2F5-3572E5E7D453}" type="presOf" srcId="{24284FE9-817F-485B-9F9F-A100793F252F}" destId="{9F8A09A6-48A6-4C99-8176-A7947C2CBBFD}" srcOrd="0" destOrd="0" presId="urn:microsoft.com/office/officeart/2018/2/layout/IconVerticalSolidList"/>
    <dgm:cxn modelId="{6A3F1160-FBFD-4F91-8125-231B516C2731}" type="presParOf" srcId="{84781169-B9C1-47F9-9322-C587853FDF09}" destId="{6E1F3035-070C-4778-A508-5E18B0E1A751}" srcOrd="0" destOrd="0" presId="urn:microsoft.com/office/officeart/2018/2/layout/IconVerticalSolidList"/>
    <dgm:cxn modelId="{FAF761AA-7038-482B-A977-D29DBC30629C}" type="presParOf" srcId="{6E1F3035-070C-4778-A508-5E18B0E1A751}" destId="{37AB561D-8649-4BB0-8DE1-4A28DEF1D21C}" srcOrd="0" destOrd="0" presId="urn:microsoft.com/office/officeart/2018/2/layout/IconVerticalSolidList"/>
    <dgm:cxn modelId="{D48178E0-5635-4EA3-82A6-035A06A304AC}" type="presParOf" srcId="{6E1F3035-070C-4778-A508-5E18B0E1A751}" destId="{2F1A28DF-810F-4A4C-A6BF-87C4A0CA40EE}" srcOrd="1" destOrd="0" presId="urn:microsoft.com/office/officeart/2018/2/layout/IconVerticalSolidList"/>
    <dgm:cxn modelId="{864AB5B4-35E8-4C06-97DD-912EEE7D3F18}" type="presParOf" srcId="{6E1F3035-070C-4778-A508-5E18B0E1A751}" destId="{765CD90E-2A89-4C01-B469-361F1B4348E3}" srcOrd="2" destOrd="0" presId="urn:microsoft.com/office/officeart/2018/2/layout/IconVerticalSolidList"/>
    <dgm:cxn modelId="{113E7D37-8062-4FF3-B921-A4E5423287FB}" type="presParOf" srcId="{6E1F3035-070C-4778-A508-5E18B0E1A751}" destId="{1F5CFDCD-4512-43C3-B588-5BDE124B3E7B}" srcOrd="3" destOrd="0" presId="urn:microsoft.com/office/officeart/2018/2/layout/IconVerticalSolidList"/>
    <dgm:cxn modelId="{82655F1E-4558-4DE2-80EB-F9F89903F61A}" type="presParOf" srcId="{84781169-B9C1-47F9-9322-C587853FDF09}" destId="{E30454C9-5C7B-48F5-A35A-0CF5BE889F09}" srcOrd="1" destOrd="0" presId="urn:microsoft.com/office/officeart/2018/2/layout/IconVerticalSolidList"/>
    <dgm:cxn modelId="{99AE6906-4055-47C5-AE36-6700D60BF311}" type="presParOf" srcId="{84781169-B9C1-47F9-9322-C587853FDF09}" destId="{67313CA2-9C30-441C-8133-D39FD1F330FB}" srcOrd="2" destOrd="0" presId="urn:microsoft.com/office/officeart/2018/2/layout/IconVerticalSolidList"/>
    <dgm:cxn modelId="{73DB52FD-A3EA-4F39-AC13-F5E2C8DFC702}" type="presParOf" srcId="{67313CA2-9C30-441C-8133-D39FD1F330FB}" destId="{2177ADE9-411E-46C4-BA82-73C326C731CD}" srcOrd="0" destOrd="0" presId="urn:microsoft.com/office/officeart/2018/2/layout/IconVerticalSolidList"/>
    <dgm:cxn modelId="{EF5B7E1E-55D0-4309-83ED-4B81069AAEC1}" type="presParOf" srcId="{67313CA2-9C30-441C-8133-D39FD1F330FB}" destId="{8CE19AB7-616D-4E1A-A91E-00D65A18192E}" srcOrd="1" destOrd="0" presId="urn:microsoft.com/office/officeart/2018/2/layout/IconVerticalSolidList"/>
    <dgm:cxn modelId="{3AB06337-0A61-4AB0-BF1F-4CE72022B7FF}" type="presParOf" srcId="{67313CA2-9C30-441C-8133-D39FD1F330FB}" destId="{0D58FAD3-07EE-4D08-8305-FA03F6993115}" srcOrd="2" destOrd="0" presId="urn:microsoft.com/office/officeart/2018/2/layout/IconVerticalSolidList"/>
    <dgm:cxn modelId="{328FD8F0-A81C-4FFF-B04D-1AA22D63F507}" type="presParOf" srcId="{67313CA2-9C30-441C-8133-D39FD1F330FB}" destId="{683610C2-E3DF-4EB2-9065-DF6DEECA1AF8}" srcOrd="3" destOrd="0" presId="urn:microsoft.com/office/officeart/2018/2/layout/IconVerticalSolidList"/>
    <dgm:cxn modelId="{3F29DC2D-C994-4B7D-8245-771062DCCD42}" type="presParOf" srcId="{84781169-B9C1-47F9-9322-C587853FDF09}" destId="{BFDA2A6C-8383-4173-BF2B-F39416224C8E}" srcOrd="3" destOrd="0" presId="urn:microsoft.com/office/officeart/2018/2/layout/IconVerticalSolidList"/>
    <dgm:cxn modelId="{B23B738C-DB6B-4932-A400-5E097DE08C90}" type="presParOf" srcId="{84781169-B9C1-47F9-9322-C587853FDF09}" destId="{88E37451-0001-4576-80C9-A0D56BFEC4A6}" srcOrd="4" destOrd="0" presId="urn:microsoft.com/office/officeart/2018/2/layout/IconVerticalSolidList"/>
    <dgm:cxn modelId="{BB72194B-64A5-4547-B3EA-72D9FED0FE82}" type="presParOf" srcId="{88E37451-0001-4576-80C9-A0D56BFEC4A6}" destId="{01C9032B-2E59-4D0A-B619-E663E0BF9298}" srcOrd="0" destOrd="0" presId="urn:microsoft.com/office/officeart/2018/2/layout/IconVerticalSolidList"/>
    <dgm:cxn modelId="{F133A082-9A8C-4E4D-9A78-DFE859EF3898}" type="presParOf" srcId="{88E37451-0001-4576-80C9-A0D56BFEC4A6}" destId="{A3AC4AE6-B522-4234-8882-0D1E526545A6}" srcOrd="1" destOrd="0" presId="urn:microsoft.com/office/officeart/2018/2/layout/IconVerticalSolidList"/>
    <dgm:cxn modelId="{F53B7516-0065-442E-9C05-A848B8D3D642}" type="presParOf" srcId="{88E37451-0001-4576-80C9-A0D56BFEC4A6}" destId="{560299F2-A794-4577-A670-19AD9159AE21}" srcOrd="2" destOrd="0" presId="urn:microsoft.com/office/officeart/2018/2/layout/IconVerticalSolidList"/>
    <dgm:cxn modelId="{86655A01-D523-4AEC-B4F8-9E02C8B0840C}" type="presParOf" srcId="{88E37451-0001-4576-80C9-A0D56BFEC4A6}" destId="{530C6F47-EF22-4B4C-8FC1-37F604DF3E0F}" srcOrd="3" destOrd="0" presId="urn:microsoft.com/office/officeart/2018/2/layout/IconVerticalSolidList"/>
    <dgm:cxn modelId="{D92199BA-DC1A-428F-BFCD-AC1554E19483}" type="presParOf" srcId="{84781169-B9C1-47F9-9322-C587853FDF09}" destId="{D7574282-F346-4FB2-95BB-194ED7BFF65E}" srcOrd="5" destOrd="0" presId="urn:microsoft.com/office/officeart/2018/2/layout/IconVerticalSolidList"/>
    <dgm:cxn modelId="{F8C815B9-274B-4F3A-B4F0-DC8AC8315927}" type="presParOf" srcId="{84781169-B9C1-47F9-9322-C587853FDF09}" destId="{A9A7E977-F0B0-4BB6-B07D-06D0AC5236E3}" srcOrd="6" destOrd="0" presId="urn:microsoft.com/office/officeart/2018/2/layout/IconVerticalSolidList"/>
    <dgm:cxn modelId="{E45A517F-64D3-46F7-B772-E344A06CC6C2}" type="presParOf" srcId="{A9A7E977-F0B0-4BB6-B07D-06D0AC5236E3}" destId="{8EC52182-F66B-4EE8-A956-02159F0D9A56}" srcOrd="0" destOrd="0" presId="urn:microsoft.com/office/officeart/2018/2/layout/IconVerticalSolidList"/>
    <dgm:cxn modelId="{563591BB-DA5D-46CD-9ACF-0912D09B1AA7}" type="presParOf" srcId="{A9A7E977-F0B0-4BB6-B07D-06D0AC5236E3}" destId="{022AE14B-EE98-4308-ADB9-EF5E6DE4B8F7}" srcOrd="1" destOrd="0" presId="urn:microsoft.com/office/officeart/2018/2/layout/IconVerticalSolidList"/>
    <dgm:cxn modelId="{BB1218EC-1DA8-4275-8A87-8D5F731DE95A}" type="presParOf" srcId="{A9A7E977-F0B0-4BB6-B07D-06D0AC5236E3}" destId="{0398530E-D770-45CB-93DD-4ED94E090B23}" srcOrd="2" destOrd="0" presId="urn:microsoft.com/office/officeart/2018/2/layout/IconVerticalSolidList"/>
    <dgm:cxn modelId="{B2C586E4-B6BA-4237-8A04-379763617EAF}" type="presParOf" srcId="{A9A7E977-F0B0-4BB6-B07D-06D0AC5236E3}" destId="{B2744780-BFCF-4582-8485-25749D2160CF}" srcOrd="3" destOrd="0" presId="urn:microsoft.com/office/officeart/2018/2/layout/IconVerticalSolidList"/>
    <dgm:cxn modelId="{647990C6-5A01-466B-B651-8E16C3D37713}" type="presParOf" srcId="{84781169-B9C1-47F9-9322-C587853FDF09}" destId="{BD7F6237-3FF1-4378-B21E-830CE4463FD8}" srcOrd="7" destOrd="0" presId="urn:microsoft.com/office/officeart/2018/2/layout/IconVerticalSolidList"/>
    <dgm:cxn modelId="{8A33F0B4-8BA7-4FF2-9D21-E29B592A7454}" type="presParOf" srcId="{84781169-B9C1-47F9-9322-C587853FDF09}" destId="{25E9D9A4-5A70-404D-BD2A-5A6EEC5B81B8}" srcOrd="8" destOrd="0" presId="urn:microsoft.com/office/officeart/2018/2/layout/IconVerticalSolidList"/>
    <dgm:cxn modelId="{7DCC6791-51C3-421C-A95C-31E9E83EACCE}" type="presParOf" srcId="{25E9D9A4-5A70-404D-BD2A-5A6EEC5B81B8}" destId="{5550D80C-1577-4A2C-81F1-A1A1F126E977}" srcOrd="0" destOrd="0" presId="urn:microsoft.com/office/officeart/2018/2/layout/IconVerticalSolidList"/>
    <dgm:cxn modelId="{4CF3FAA4-DBFA-4C9D-8FD8-0CC396F66424}" type="presParOf" srcId="{25E9D9A4-5A70-404D-BD2A-5A6EEC5B81B8}" destId="{575F9A28-0E28-401F-9F8D-C347FA70BB0C}" srcOrd="1" destOrd="0" presId="urn:microsoft.com/office/officeart/2018/2/layout/IconVerticalSolidList"/>
    <dgm:cxn modelId="{92875170-2337-49DC-A459-BDE0C0164D2B}" type="presParOf" srcId="{25E9D9A4-5A70-404D-BD2A-5A6EEC5B81B8}" destId="{F91A1BE6-8F02-4515-9156-38AE7C96F250}" srcOrd="2" destOrd="0" presId="urn:microsoft.com/office/officeart/2018/2/layout/IconVerticalSolidList"/>
    <dgm:cxn modelId="{8B203031-951F-4E71-90B1-CA9810D59C64}" type="presParOf" srcId="{25E9D9A4-5A70-404D-BD2A-5A6EEC5B81B8}" destId="{9F8A09A6-48A6-4C99-8176-A7947C2CBBFD}"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B561D-8649-4BB0-8DE1-4A28DEF1D21C}">
      <dsp:nvSpPr>
        <dsp:cNvPr id="0" name=""/>
        <dsp:cNvSpPr/>
      </dsp:nvSpPr>
      <dsp:spPr>
        <a:xfrm>
          <a:off x="0" y="3830"/>
          <a:ext cx="5728344" cy="81588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F1A28DF-810F-4A4C-A6BF-87C4A0CA40EE}">
      <dsp:nvSpPr>
        <dsp:cNvPr id="0" name=""/>
        <dsp:cNvSpPr/>
      </dsp:nvSpPr>
      <dsp:spPr>
        <a:xfrm>
          <a:off x="246806" y="187405"/>
          <a:ext cx="448738" cy="44873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1F5CFDCD-4512-43C3-B588-5BDE124B3E7B}">
      <dsp:nvSpPr>
        <dsp:cNvPr id="0" name=""/>
        <dsp:cNvSpPr/>
      </dsp:nvSpPr>
      <dsp:spPr>
        <a:xfrm>
          <a:off x="942350" y="3830"/>
          <a:ext cx="4785993" cy="8158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6348" tIns="86348" rIns="86348" bIns="86348" numCol="1" spcCol="1270" anchor="ctr" anchorCtr="0">
          <a:noAutofit/>
        </a:bodyPr>
        <a:lstStyle/>
        <a:p>
          <a:pPr marL="0" lvl="0" indent="0" algn="l" defTabSz="622300">
            <a:lnSpc>
              <a:spcPct val="100000"/>
            </a:lnSpc>
            <a:spcBef>
              <a:spcPct val="0"/>
            </a:spcBef>
            <a:spcAft>
              <a:spcPct val="35000"/>
            </a:spcAft>
            <a:buNone/>
          </a:pPr>
          <a:r>
            <a:rPr lang="en-US" sz="1400" kern="1200"/>
            <a:t>Sign – in sheets</a:t>
          </a:r>
        </a:p>
      </dsp:txBody>
      <dsp:txXfrm>
        <a:off x="942350" y="3830"/>
        <a:ext cx="4785993" cy="815888"/>
      </dsp:txXfrm>
    </dsp:sp>
    <dsp:sp modelId="{2177ADE9-411E-46C4-BA82-73C326C731CD}">
      <dsp:nvSpPr>
        <dsp:cNvPr id="0" name=""/>
        <dsp:cNvSpPr/>
      </dsp:nvSpPr>
      <dsp:spPr>
        <a:xfrm>
          <a:off x="0" y="1023690"/>
          <a:ext cx="5728344" cy="81588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CE19AB7-616D-4E1A-A91E-00D65A18192E}">
      <dsp:nvSpPr>
        <dsp:cNvPr id="0" name=""/>
        <dsp:cNvSpPr/>
      </dsp:nvSpPr>
      <dsp:spPr>
        <a:xfrm>
          <a:off x="246806" y="1207265"/>
          <a:ext cx="448738" cy="44873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683610C2-E3DF-4EB2-9065-DF6DEECA1AF8}">
      <dsp:nvSpPr>
        <dsp:cNvPr id="0" name=""/>
        <dsp:cNvSpPr/>
      </dsp:nvSpPr>
      <dsp:spPr>
        <a:xfrm>
          <a:off x="942350" y="1023690"/>
          <a:ext cx="4785993" cy="8158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6348" tIns="86348" rIns="86348" bIns="86348" numCol="1" spcCol="1270" anchor="ctr" anchorCtr="0">
          <a:noAutofit/>
        </a:bodyPr>
        <a:lstStyle/>
        <a:p>
          <a:pPr marL="0" lvl="0" indent="0" algn="l" defTabSz="622300">
            <a:lnSpc>
              <a:spcPct val="100000"/>
            </a:lnSpc>
            <a:spcBef>
              <a:spcPct val="0"/>
            </a:spcBef>
            <a:spcAft>
              <a:spcPct val="35000"/>
            </a:spcAft>
            <a:buNone/>
          </a:pPr>
          <a:r>
            <a:rPr lang="en-US" sz="1400" kern="1200" dirty="0"/>
            <a:t>Sign – out sheets for program participation</a:t>
          </a:r>
        </a:p>
      </dsp:txBody>
      <dsp:txXfrm>
        <a:off x="942350" y="1023690"/>
        <a:ext cx="4785993" cy="815888"/>
      </dsp:txXfrm>
    </dsp:sp>
    <dsp:sp modelId="{01C9032B-2E59-4D0A-B619-E663E0BF9298}">
      <dsp:nvSpPr>
        <dsp:cNvPr id="0" name=""/>
        <dsp:cNvSpPr/>
      </dsp:nvSpPr>
      <dsp:spPr>
        <a:xfrm>
          <a:off x="0" y="2043550"/>
          <a:ext cx="5728344" cy="81588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3AC4AE6-B522-4234-8882-0D1E526545A6}">
      <dsp:nvSpPr>
        <dsp:cNvPr id="0" name=""/>
        <dsp:cNvSpPr/>
      </dsp:nvSpPr>
      <dsp:spPr>
        <a:xfrm>
          <a:off x="246806" y="2227125"/>
          <a:ext cx="448738" cy="44873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530C6F47-EF22-4B4C-8FC1-37F604DF3E0F}">
      <dsp:nvSpPr>
        <dsp:cNvPr id="0" name=""/>
        <dsp:cNvSpPr/>
      </dsp:nvSpPr>
      <dsp:spPr>
        <a:xfrm>
          <a:off x="942350" y="2043550"/>
          <a:ext cx="4785993" cy="8158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6348" tIns="86348" rIns="86348" bIns="86348" numCol="1" spcCol="1270" anchor="ctr" anchorCtr="0">
          <a:noAutofit/>
        </a:bodyPr>
        <a:lstStyle/>
        <a:p>
          <a:pPr marL="0" lvl="0" indent="0" algn="l" defTabSz="622300">
            <a:lnSpc>
              <a:spcPct val="100000"/>
            </a:lnSpc>
            <a:spcBef>
              <a:spcPct val="0"/>
            </a:spcBef>
            <a:spcAft>
              <a:spcPct val="35000"/>
            </a:spcAft>
            <a:buNone/>
          </a:pPr>
          <a:r>
            <a:rPr lang="en-US" sz="1400" kern="1200"/>
            <a:t>Agendas and/or meeting notes</a:t>
          </a:r>
        </a:p>
      </dsp:txBody>
      <dsp:txXfrm>
        <a:off x="942350" y="2043550"/>
        <a:ext cx="4785993" cy="815888"/>
      </dsp:txXfrm>
    </dsp:sp>
    <dsp:sp modelId="{8EC52182-F66B-4EE8-A956-02159F0D9A56}">
      <dsp:nvSpPr>
        <dsp:cNvPr id="0" name=""/>
        <dsp:cNvSpPr/>
      </dsp:nvSpPr>
      <dsp:spPr>
        <a:xfrm>
          <a:off x="0" y="3063411"/>
          <a:ext cx="5728344" cy="81588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22AE14B-EE98-4308-ADB9-EF5E6DE4B8F7}">
      <dsp:nvSpPr>
        <dsp:cNvPr id="0" name=""/>
        <dsp:cNvSpPr/>
      </dsp:nvSpPr>
      <dsp:spPr>
        <a:xfrm>
          <a:off x="246806" y="3246985"/>
          <a:ext cx="448738" cy="44873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B2744780-BFCF-4582-8485-25749D2160CF}">
      <dsp:nvSpPr>
        <dsp:cNvPr id="0" name=""/>
        <dsp:cNvSpPr/>
      </dsp:nvSpPr>
      <dsp:spPr>
        <a:xfrm>
          <a:off x="942350" y="3063411"/>
          <a:ext cx="4785993" cy="8158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6348" tIns="86348" rIns="86348" bIns="86348" numCol="1" spcCol="1270" anchor="ctr" anchorCtr="0">
          <a:noAutofit/>
        </a:bodyPr>
        <a:lstStyle/>
        <a:p>
          <a:pPr marL="0" lvl="0" indent="0" algn="l" defTabSz="622300">
            <a:lnSpc>
              <a:spcPct val="100000"/>
            </a:lnSpc>
            <a:spcBef>
              <a:spcPct val="0"/>
            </a:spcBef>
            <a:spcAft>
              <a:spcPct val="35000"/>
            </a:spcAft>
            <a:buNone/>
          </a:pPr>
          <a:r>
            <a:rPr lang="en-US" sz="1400" kern="1200"/>
            <a:t>Work calendar showing location/activity/meeting that is verified by the contact agency</a:t>
          </a:r>
        </a:p>
      </dsp:txBody>
      <dsp:txXfrm>
        <a:off x="942350" y="3063411"/>
        <a:ext cx="4785993" cy="815888"/>
      </dsp:txXfrm>
    </dsp:sp>
    <dsp:sp modelId="{5550D80C-1577-4A2C-81F1-A1A1F126E977}">
      <dsp:nvSpPr>
        <dsp:cNvPr id="0" name=""/>
        <dsp:cNvSpPr/>
      </dsp:nvSpPr>
      <dsp:spPr>
        <a:xfrm>
          <a:off x="0" y="4083271"/>
          <a:ext cx="5728344" cy="81588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75F9A28-0E28-401F-9F8D-C347FA70BB0C}">
      <dsp:nvSpPr>
        <dsp:cNvPr id="0" name=""/>
        <dsp:cNvSpPr/>
      </dsp:nvSpPr>
      <dsp:spPr>
        <a:xfrm>
          <a:off x="246806" y="4266846"/>
          <a:ext cx="448738" cy="448738"/>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9F8A09A6-48A6-4C99-8176-A7947C2CBBFD}">
      <dsp:nvSpPr>
        <dsp:cNvPr id="0" name=""/>
        <dsp:cNvSpPr/>
      </dsp:nvSpPr>
      <dsp:spPr>
        <a:xfrm>
          <a:off x="942350" y="4083271"/>
          <a:ext cx="4785993" cy="8158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6348" tIns="86348" rIns="86348" bIns="86348" numCol="1" spcCol="1270" anchor="ctr" anchorCtr="0">
          <a:noAutofit/>
        </a:bodyPr>
        <a:lstStyle/>
        <a:p>
          <a:pPr marL="0" lvl="0" indent="0" algn="l" defTabSz="622300">
            <a:lnSpc>
              <a:spcPct val="100000"/>
            </a:lnSpc>
            <a:spcBef>
              <a:spcPct val="0"/>
            </a:spcBef>
            <a:spcAft>
              <a:spcPct val="35000"/>
            </a:spcAft>
            <a:buNone/>
          </a:pPr>
          <a:r>
            <a:rPr lang="en-US" sz="1400" kern="1200" dirty="0"/>
            <a:t>Contact log (e.g. time in and out, location, contact person)identifying someone able to verify the activity</a:t>
          </a:r>
        </a:p>
      </dsp:txBody>
      <dsp:txXfrm>
        <a:off x="942350" y="4083271"/>
        <a:ext cx="4785993" cy="815888"/>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74FC5C7-2B66-48F8-9E5A-5BDBBC2E4B0E}" type="datetimeFigureOut">
              <a:rPr lang="en-US" smtClean="0"/>
              <a:t>2/22/2021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0853FEB-C2C4-4716-94B6-CF0DFB01EA7F}" type="slidenum">
              <a:rPr lang="en-US" smtClean="0"/>
              <a:t>‹#›</a:t>
            </a:fld>
            <a:endParaRPr lang="en-US"/>
          </a:p>
        </p:txBody>
      </p:sp>
    </p:spTree>
    <p:extLst>
      <p:ext uri="{BB962C8B-B14F-4D97-AF65-F5344CB8AC3E}">
        <p14:creationId xmlns:p14="http://schemas.microsoft.com/office/powerpoint/2010/main" val="5329939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Taken from the MPDS Guidance Manual updated 2020 </a:t>
            </a:r>
          </a:p>
          <a:p>
            <a:r>
              <a:rPr lang="en-US" dirty="0"/>
              <a:t>Located on the dashboard of the MPDS system.</a:t>
            </a:r>
          </a:p>
        </p:txBody>
      </p:sp>
      <p:sp>
        <p:nvSpPr>
          <p:cNvPr id="4" name="Slide Number Placeholder 3"/>
          <p:cNvSpPr>
            <a:spLocks noGrp="1"/>
          </p:cNvSpPr>
          <p:nvPr>
            <p:ph type="sldNum" sz="quarter" idx="5"/>
          </p:nvPr>
        </p:nvSpPr>
        <p:spPr/>
        <p:txBody>
          <a:bodyPr/>
          <a:lstStyle/>
          <a:p>
            <a:fld id="{6222EB92-7D98-4C1C-B517-E9C05EBC9C52}" type="slidenum">
              <a:rPr lang="en-US" smtClean="0"/>
              <a:t>1</a:t>
            </a:fld>
            <a:endParaRPr lang="en-US"/>
          </a:p>
        </p:txBody>
      </p:sp>
    </p:spTree>
    <p:extLst>
      <p:ext uri="{BB962C8B-B14F-4D97-AF65-F5344CB8AC3E}">
        <p14:creationId xmlns:p14="http://schemas.microsoft.com/office/powerpoint/2010/main" val="14028050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System for data collection since the Strategic Prevention Framework State Incentive Grant (SPF-SIG) in 2005</a:t>
            </a:r>
          </a:p>
          <a:p>
            <a:r>
              <a:rPr lang="en-US" dirty="0"/>
              <a:t>Re-wrote in 2009</a:t>
            </a:r>
            <a:br>
              <a:rPr lang="en-US" dirty="0"/>
            </a:br>
            <a:r>
              <a:rPr lang="en-US" dirty="0"/>
              <a:t>Re-wrote again in 2012</a:t>
            </a:r>
          </a:p>
          <a:p>
            <a:r>
              <a:rPr lang="en-US" dirty="0"/>
              <a:t>In 2014, changed to PIHPs</a:t>
            </a:r>
          </a:p>
          <a:p>
            <a:endParaRPr lang="en-US" dirty="0"/>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6222EB92-7D98-4C1C-B517-E9C05EBC9C52}" type="slidenum">
              <a:rPr lang="en-US" smtClean="0"/>
              <a:t>2</a:t>
            </a:fld>
            <a:endParaRPr lang="en-US"/>
          </a:p>
        </p:txBody>
      </p:sp>
    </p:spTree>
    <p:extLst>
      <p:ext uri="{BB962C8B-B14F-4D97-AF65-F5344CB8AC3E}">
        <p14:creationId xmlns:p14="http://schemas.microsoft.com/office/powerpoint/2010/main" val="19167988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Staff activity reporting system that collects information about the recipients of service and type of activity</a:t>
            </a:r>
          </a:p>
          <a:p>
            <a:r>
              <a:rPr lang="en-US" dirty="0"/>
              <a:t>Staff level Direct activity- Face to Face</a:t>
            </a:r>
          </a:p>
          <a:p>
            <a:r>
              <a:rPr lang="en-US" dirty="0"/>
              <a:t>Assists OROSC in collecting and reporting as required by SAMHSA</a:t>
            </a:r>
          </a:p>
          <a:p>
            <a:endParaRPr lang="en-US" dirty="0"/>
          </a:p>
        </p:txBody>
      </p:sp>
      <p:sp>
        <p:nvSpPr>
          <p:cNvPr id="4" name="Slide Number Placeholder 3"/>
          <p:cNvSpPr>
            <a:spLocks noGrp="1"/>
          </p:cNvSpPr>
          <p:nvPr>
            <p:ph type="sldNum" sz="quarter" idx="5"/>
          </p:nvPr>
        </p:nvSpPr>
        <p:spPr/>
        <p:txBody>
          <a:bodyPr/>
          <a:lstStyle/>
          <a:p>
            <a:fld id="{6222EB92-7D98-4C1C-B517-E9C05EBC9C52}" type="slidenum">
              <a:rPr lang="en-US" smtClean="0"/>
              <a:t>3</a:t>
            </a:fld>
            <a:endParaRPr lang="en-US"/>
          </a:p>
        </p:txBody>
      </p:sp>
    </p:spTree>
    <p:extLst>
      <p:ext uri="{BB962C8B-B14F-4D97-AF65-F5344CB8AC3E}">
        <p14:creationId xmlns:p14="http://schemas.microsoft.com/office/powerpoint/2010/main" val="6850699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Share Direct/indirect hours excel sheets examples.</a:t>
            </a:r>
          </a:p>
        </p:txBody>
      </p:sp>
      <p:sp>
        <p:nvSpPr>
          <p:cNvPr id="4" name="Slide Number Placeholder 3"/>
          <p:cNvSpPr>
            <a:spLocks noGrp="1"/>
          </p:cNvSpPr>
          <p:nvPr>
            <p:ph type="sldNum" sz="quarter" idx="5"/>
          </p:nvPr>
        </p:nvSpPr>
        <p:spPr/>
        <p:txBody>
          <a:bodyPr/>
          <a:lstStyle/>
          <a:p>
            <a:fld id="{6222EB92-7D98-4C1C-B517-E9C05EBC9C52}" type="slidenum">
              <a:rPr lang="en-US" smtClean="0"/>
              <a:t>4</a:t>
            </a:fld>
            <a:endParaRPr lang="en-US"/>
          </a:p>
        </p:txBody>
      </p:sp>
    </p:spTree>
    <p:extLst>
      <p:ext uri="{BB962C8B-B14F-4D97-AF65-F5344CB8AC3E}">
        <p14:creationId xmlns:p14="http://schemas.microsoft.com/office/powerpoint/2010/main" val="873640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Jodie question- take out possibly telephone out. see  next slide. </a:t>
            </a:r>
          </a:p>
        </p:txBody>
      </p:sp>
      <p:sp>
        <p:nvSpPr>
          <p:cNvPr id="4" name="Slide Number Placeholder 3"/>
          <p:cNvSpPr>
            <a:spLocks noGrp="1"/>
          </p:cNvSpPr>
          <p:nvPr>
            <p:ph type="sldNum" sz="quarter" idx="5"/>
          </p:nvPr>
        </p:nvSpPr>
        <p:spPr/>
        <p:txBody>
          <a:bodyPr/>
          <a:lstStyle/>
          <a:p>
            <a:fld id="{6222EB92-7D98-4C1C-B517-E9C05EBC9C52}" type="slidenum">
              <a:rPr lang="en-US" smtClean="0"/>
              <a:t>5</a:t>
            </a:fld>
            <a:endParaRPr lang="en-US"/>
          </a:p>
        </p:txBody>
      </p:sp>
    </p:spTree>
    <p:extLst>
      <p:ext uri="{BB962C8B-B14F-4D97-AF65-F5344CB8AC3E}">
        <p14:creationId xmlns:p14="http://schemas.microsoft.com/office/powerpoint/2010/main" val="4182291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PAGE 3 of User Manual</a:t>
            </a:r>
          </a:p>
          <a:p>
            <a:r>
              <a:rPr lang="en-US" dirty="0"/>
              <a:t>NMRE qualifying examples: Group exercise</a:t>
            </a:r>
          </a:p>
          <a:p>
            <a:r>
              <a:rPr lang="en-US" dirty="0"/>
              <a:t>Jodie please review the State guidance for </a:t>
            </a:r>
            <a:r>
              <a:rPr lang="en-US" dirty="0" err="1"/>
              <a:t>Covid</a:t>
            </a:r>
            <a:r>
              <a:rPr lang="en-US" dirty="0"/>
              <a:t> restrictions.  </a:t>
            </a:r>
          </a:p>
        </p:txBody>
      </p:sp>
      <p:sp>
        <p:nvSpPr>
          <p:cNvPr id="4" name="Slide Number Placeholder 3"/>
          <p:cNvSpPr>
            <a:spLocks noGrp="1"/>
          </p:cNvSpPr>
          <p:nvPr>
            <p:ph type="sldNum" sz="quarter" idx="5"/>
          </p:nvPr>
        </p:nvSpPr>
        <p:spPr/>
        <p:txBody>
          <a:bodyPr/>
          <a:lstStyle/>
          <a:p>
            <a:fld id="{6222EB92-7D98-4C1C-B517-E9C05EBC9C52}" type="slidenum">
              <a:rPr lang="en-US" smtClean="0"/>
              <a:t>6</a:t>
            </a:fld>
            <a:endParaRPr lang="en-US"/>
          </a:p>
        </p:txBody>
      </p:sp>
    </p:spTree>
    <p:extLst>
      <p:ext uri="{BB962C8B-B14F-4D97-AF65-F5344CB8AC3E}">
        <p14:creationId xmlns:p14="http://schemas.microsoft.com/office/powerpoint/2010/main" val="32729036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proof needed for audits: If it is in the Plan, need to prove it was done.  </a:t>
            </a:r>
          </a:p>
          <a:p>
            <a:r>
              <a:rPr lang="en-US" dirty="0"/>
              <a:t>Other Ideas:  Hidden in Plain Site Trailer views tracking as training.</a:t>
            </a:r>
          </a:p>
          <a:p>
            <a:endParaRPr lang="en-US" dirty="0"/>
          </a:p>
          <a:p>
            <a:r>
              <a:rPr lang="en-US" dirty="0"/>
              <a:t>Contact Log is information that is put into MPDS.  Page 7 Manual state someone able to verify the activity (teacher/actual referral)</a:t>
            </a:r>
          </a:p>
        </p:txBody>
      </p:sp>
      <p:sp>
        <p:nvSpPr>
          <p:cNvPr id="4" name="Slide Number Placeholder 3"/>
          <p:cNvSpPr>
            <a:spLocks noGrp="1"/>
          </p:cNvSpPr>
          <p:nvPr>
            <p:ph type="sldNum" sz="quarter" idx="5"/>
          </p:nvPr>
        </p:nvSpPr>
        <p:spPr/>
        <p:txBody>
          <a:bodyPr/>
          <a:lstStyle/>
          <a:p>
            <a:fld id="{6222EB92-7D98-4C1C-B517-E9C05EBC9C52}" type="slidenum">
              <a:rPr lang="en-US" smtClean="0"/>
              <a:t>7</a:t>
            </a:fld>
            <a:endParaRPr lang="en-US"/>
          </a:p>
        </p:txBody>
      </p:sp>
    </p:spTree>
    <p:extLst>
      <p:ext uri="{BB962C8B-B14F-4D97-AF65-F5344CB8AC3E}">
        <p14:creationId xmlns:p14="http://schemas.microsoft.com/office/powerpoint/2010/main" val="20583693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u="sng" dirty="0"/>
              <a:t>Providers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Fill out the Prevention Specialist and Supervision form-Has all this information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Please specify User or Staff</a:t>
            </a:r>
          </a:p>
          <a:p>
            <a:r>
              <a:rPr lang="en-US" b="0" dirty="0"/>
              <a:t>User is entering data only, not providing the service, can run reports.</a:t>
            </a:r>
          </a:p>
          <a:p>
            <a:r>
              <a:rPr lang="en-US" b="0" dirty="0"/>
              <a:t>Staff is providing DIRECT services, can also be a user who enters data but if staff only cannot run reports </a:t>
            </a:r>
          </a:p>
          <a:p>
            <a:r>
              <a:rPr lang="en-US" b="0" dirty="0"/>
              <a:t>Please specify User or Staff</a:t>
            </a:r>
          </a:p>
          <a:p>
            <a:r>
              <a:rPr lang="en-US" b="0" dirty="0"/>
              <a:t>Then you are able to log in to the system</a:t>
            </a:r>
          </a:p>
          <a:p>
            <a:endParaRPr lang="en-US" b="1" dirty="0"/>
          </a:p>
          <a:p>
            <a:r>
              <a:rPr lang="en-US" b="1" u="sng" dirty="0"/>
              <a:t>NMRE ONLY</a:t>
            </a:r>
          </a:p>
          <a:p>
            <a:r>
              <a:rPr lang="en-US" dirty="0"/>
              <a:t>see NMRE MPDS adding user/staff for NMRE Prevention Coordinator directions</a:t>
            </a:r>
          </a:p>
          <a:p>
            <a:r>
              <a:rPr lang="en-US" dirty="0"/>
              <a:t>Staff Type=(NMRE Prevention Coordinator only)</a:t>
            </a:r>
          </a:p>
          <a:p>
            <a:r>
              <a:rPr lang="en-US" dirty="0"/>
              <a:t>	Coordinating Agency is ???</a:t>
            </a:r>
          </a:p>
          <a:p>
            <a:r>
              <a:rPr lang="en-US" dirty="0"/>
              <a:t>                        Provider Agency is providers NMRE contracts for Prevention services.  </a:t>
            </a:r>
          </a:p>
          <a:p>
            <a:r>
              <a:rPr lang="en-US" dirty="0"/>
              <a:t>Can be Staff and User.  Put in user first and a box will appear if want to be </a:t>
            </a:r>
            <a:r>
              <a:rPr lang="en-US"/>
              <a:t>staff also.  </a:t>
            </a:r>
            <a:endParaRPr lang="en-US" dirty="0"/>
          </a:p>
          <a:p>
            <a:endParaRPr lang="en-US" b="1" dirty="0"/>
          </a:p>
        </p:txBody>
      </p:sp>
      <p:sp>
        <p:nvSpPr>
          <p:cNvPr id="4" name="Slide Number Placeholder 3"/>
          <p:cNvSpPr>
            <a:spLocks noGrp="1"/>
          </p:cNvSpPr>
          <p:nvPr>
            <p:ph type="sldNum" sz="quarter" idx="5"/>
          </p:nvPr>
        </p:nvSpPr>
        <p:spPr/>
        <p:txBody>
          <a:bodyPr/>
          <a:lstStyle/>
          <a:p>
            <a:fld id="{6222EB92-7D98-4C1C-B517-E9C05EBC9C52}" type="slidenum">
              <a:rPr lang="en-US" smtClean="0"/>
              <a:t>8</a:t>
            </a:fld>
            <a:endParaRPr lang="en-US"/>
          </a:p>
        </p:txBody>
      </p:sp>
    </p:spTree>
    <p:extLst>
      <p:ext uri="{BB962C8B-B14F-4D97-AF65-F5344CB8AC3E}">
        <p14:creationId xmlns:p14="http://schemas.microsoft.com/office/powerpoint/2010/main" val="20668852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Dashboard (Groups,  Activities, Reports) NOTICE the User </a:t>
            </a:r>
            <a:r>
              <a:rPr lang="en-US" dirty="0" err="1"/>
              <a:t>Manaul</a:t>
            </a:r>
            <a:endParaRPr lang="en-US" dirty="0"/>
          </a:p>
          <a:p>
            <a:r>
              <a:rPr lang="en-US" dirty="0"/>
              <a:t>Quick Links Tab</a:t>
            </a:r>
          </a:p>
          <a:p>
            <a:r>
              <a:rPr lang="en-US" dirty="0"/>
              <a:t>Navigation Links (right side of dashboard)</a:t>
            </a:r>
          </a:p>
          <a:p>
            <a:pPr lvl="1"/>
            <a:r>
              <a:rPr lang="en-US" dirty="0"/>
              <a:t>Change your password</a:t>
            </a:r>
          </a:p>
          <a:p>
            <a:pPr lvl="1"/>
            <a:endParaRPr lang="en-US" dirty="0"/>
          </a:p>
          <a:p>
            <a:pPr lvl="1"/>
            <a:endParaRPr lang="en-US" dirty="0"/>
          </a:p>
          <a:p>
            <a:endParaRPr lang="en-US" dirty="0"/>
          </a:p>
        </p:txBody>
      </p:sp>
      <p:sp>
        <p:nvSpPr>
          <p:cNvPr id="4" name="Slide Number Placeholder 3"/>
          <p:cNvSpPr>
            <a:spLocks noGrp="1"/>
          </p:cNvSpPr>
          <p:nvPr>
            <p:ph type="sldNum" sz="quarter" idx="5"/>
          </p:nvPr>
        </p:nvSpPr>
        <p:spPr/>
        <p:txBody>
          <a:bodyPr/>
          <a:lstStyle/>
          <a:p>
            <a:fld id="{6222EB92-7D98-4C1C-B517-E9C05EBC9C52}" type="slidenum">
              <a:rPr lang="en-US" smtClean="0"/>
              <a:t>9</a:t>
            </a:fld>
            <a:endParaRPr lang="en-US"/>
          </a:p>
        </p:txBody>
      </p:sp>
    </p:spTree>
    <p:extLst>
      <p:ext uri="{BB962C8B-B14F-4D97-AF65-F5344CB8AC3E}">
        <p14:creationId xmlns:p14="http://schemas.microsoft.com/office/powerpoint/2010/main" val="18849673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Add Group=adding a new group</a:t>
            </a:r>
          </a:p>
          <a:p>
            <a:r>
              <a:rPr lang="en-US" dirty="0"/>
              <a:t>View Groups=View your groups in the system</a:t>
            </a:r>
          </a:p>
          <a:p>
            <a:r>
              <a:rPr lang="en-US" dirty="0">
                <a:solidFill>
                  <a:srgbClr val="C00000"/>
                </a:solidFill>
                <a:highlight>
                  <a:srgbClr val="FFFF00"/>
                </a:highlight>
              </a:rPr>
              <a:t>Add Group= I don’t think exists any longer</a:t>
            </a:r>
          </a:p>
          <a:p>
            <a:endParaRPr lang="en-US" dirty="0">
              <a:solidFill>
                <a:srgbClr val="C00000"/>
              </a:solidFill>
              <a:highlight>
                <a:srgbClr val="FFFF00"/>
              </a:highlight>
            </a:endParaRPr>
          </a:p>
          <a:p>
            <a:endParaRPr lang="en-US" dirty="0">
              <a:solidFill>
                <a:srgbClr val="C00000"/>
              </a:solidFill>
            </a:endParaRPr>
          </a:p>
        </p:txBody>
      </p:sp>
      <p:sp>
        <p:nvSpPr>
          <p:cNvPr id="4" name="Slide Number Placeholder 3"/>
          <p:cNvSpPr>
            <a:spLocks noGrp="1"/>
          </p:cNvSpPr>
          <p:nvPr>
            <p:ph type="sldNum" sz="quarter" idx="5"/>
          </p:nvPr>
        </p:nvSpPr>
        <p:spPr/>
        <p:txBody>
          <a:bodyPr/>
          <a:lstStyle/>
          <a:p>
            <a:fld id="{20853FEB-C2C4-4716-94B6-CF0DFB01EA7F}" type="slidenum">
              <a:rPr lang="en-US" smtClean="0"/>
              <a:t>10</a:t>
            </a:fld>
            <a:endParaRPr lang="en-US"/>
          </a:p>
        </p:txBody>
      </p:sp>
    </p:spTree>
    <p:extLst>
      <p:ext uri="{BB962C8B-B14F-4D97-AF65-F5344CB8AC3E}">
        <p14:creationId xmlns:p14="http://schemas.microsoft.com/office/powerpoint/2010/main" val="29737850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Go through some examples</a:t>
            </a:r>
          </a:p>
          <a:p>
            <a:r>
              <a:rPr lang="en-US" dirty="0"/>
              <a:t>Compare entries with Jodie example spreadsheet</a:t>
            </a:r>
          </a:p>
          <a:p>
            <a:r>
              <a:rPr lang="en-US" dirty="0"/>
              <a:t>Using specific data in this cell makes it easier to run reports. (LR)</a:t>
            </a:r>
          </a:p>
          <a:p>
            <a:r>
              <a:rPr lang="en-US" dirty="0"/>
              <a:t>For example: </a:t>
            </a:r>
          </a:p>
          <a:p>
            <a:r>
              <a:rPr lang="en-US" b="1" dirty="0">
                <a:highlight>
                  <a:srgbClr val="00FFFF"/>
                </a:highlight>
              </a:rPr>
              <a:t>Discuss C08 Coordinating Volunteers.  Each county or continue to lump in under C08??  Jodie research</a:t>
            </a:r>
          </a:p>
        </p:txBody>
      </p:sp>
      <p:sp>
        <p:nvSpPr>
          <p:cNvPr id="4" name="Slide Number Placeholder 3"/>
          <p:cNvSpPr>
            <a:spLocks noGrp="1"/>
          </p:cNvSpPr>
          <p:nvPr>
            <p:ph type="sldNum" sz="quarter" idx="5"/>
          </p:nvPr>
        </p:nvSpPr>
        <p:spPr/>
        <p:txBody>
          <a:bodyPr/>
          <a:lstStyle/>
          <a:p>
            <a:fld id="{6222EB92-7D98-4C1C-B517-E9C05EBC9C52}" type="slidenum">
              <a:rPr lang="en-US" smtClean="0"/>
              <a:t>11</a:t>
            </a:fld>
            <a:endParaRPr lang="en-US"/>
          </a:p>
        </p:txBody>
      </p:sp>
    </p:spTree>
    <p:extLst>
      <p:ext uri="{BB962C8B-B14F-4D97-AF65-F5344CB8AC3E}">
        <p14:creationId xmlns:p14="http://schemas.microsoft.com/office/powerpoint/2010/main" val="30106126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List out all NMRE examples</a:t>
            </a:r>
          </a:p>
        </p:txBody>
      </p:sp>
      <p:sp>
        <p:nvSpPr>
          <p:cNvPr id="4" name="Slide Number Placeholder 3"/>
          <p:cNvSpPr>
            <a:spLocks noGrp="1"/>
          </p:cNvSpPr>
          <p:nvPr>
            <p:ph type="sldNum" sz="quarter" idx="5"/>
          </p:nvPr>
        </p:nvSpPr>
        <p:spPr/>
        <p:txBody>
          <a:bodyPr/>
          <a:lstStyle/>
          <a:p>
            <a:fld id="{6222EB92-7D98-4C1C-B517-E9C05EBC9C52}" type="slidenum">
              <a:rPr lang="en-US" smtClean="0"/>
              <a:t>12</a:t>
            </a:fld>
            <a:endParaRPr lang="en-US"/>
          </a:p>
        </p:txBody>
      </p:sp>
    </p:spTree>
    <p:extLst>
      <p:ext uri="{BB962C8B-B14F-4D97-AF65-F5344CB8AC3E}">
        <p14:creationId xmlns:p14="http://schemas.microsoft.com/office/powerpoint/2010/main" val="29020407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Program name is mandatory dropdown field specific to each PIHP.  Other  option is not to be used need pre-approval.  </a:t>
            </a:r>
          </a:p>
          <a:p>
            <a:r>
              <a:rPr lang="en-US" dirty="0"/>
              <a:t>Individual Programs= Sometimes one person is court ordered/referred so would one on one-</a:t>
            </a:r>
            <a:r>
              <a:rPr lang="en-US" dirty="0" err="1"/>
              <a:t>Botvins</a:t>
            </a:r>
            <a:r>
              <a:rPr lang="en-US" dirty="0"/>
              <a:t>.  P4L needs a min. of 3 in class.  </a:t>
            </a:r>
          </a:p>
          <a:p>
            <a:endParaRPr lang="en-US" dirty="0"/>
          </a:p>
        </p:txBody>
      </p:sp>
      <p:sp>
        <p:nvSpPr>
          <p:cNvPr id="4" name="Slide Number Placeholder 3"/>
          <p:cNvSpPr>
            <a:spLocks noGrp="1"/>
          </p:cNvSpPr>
          <p:nvPr>
            <p:ph type="sldNum" sz="quarter" idx="5"/>
          </p:nvPr>
        </p:nvSpPr>
        <p:spPr/>
        <p:txBody>
          <a:bodyPr/>
          <a:lstStyle/>
          <a:p>
            <a:fld id="{20853FEB-C2C4-4716-94B6-CF0DFB01EA7F}" type="slidenum">
              <a:rPr lang="en-US" smtClean="0"/>
              <a:t>13</a:t>
            </a:fld>
            <a:endParaRPr lang="en-US"/>
          </a:p>
        </p:txBody>
      </p:sp>
    </p:spTree>
    <p:extLst>
      <p:ext uri="{BB962C8B-B14F-4D97-AF65-F5344CB8AC3E}">
        <p14:creationId xmlns:p14="http://schemas.microsoft.com/office/powerpoint/2010/main" val="4252759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0853FEB-C2C4-4716-94B6-CF0DFB01EA7F}" type="slidenum">
              <a:rPr lang="en-US" smtClean="0"/>
              <a:t>14</a:t>
            </a:fld>
            <a:endParaRPr lang="en-US"/>
          </a:p>
        </p:txBody>
      </p:sp>
    </p:spTree>
    <p:extLst>
      <p:ext uri="{BB962C8B-B14F-4D97-AF65-F5344CB8AC3E}">
        <p14:creationId xmlns:p14="http://schemas.microsoft.com/office/powerpoint/2010/main" val="16240848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0853FEB-C2C4-4716-94B6-CF0DFB01EA7F}" type="slidenum">
              <a:rPr lang="en-US" smtClean="0"/>
              <a:t>15</a:t>
            </a:fld>
            <a:endParaRPr lang="en-US"/>
          </a:p>
        </p:txBody>
      </p:sp>
    </p:spTree>
    <p:extLst>
      <p:ext uri="{BB962C8B-B14F-4D97-AF65-F5344CB8AC3E}">
        <p14:creationId xmlns:p14="http://schemas.microsoft.com/office/powerpoint/2010/main" val="38242712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Who are you teaching to.</a:t>
            </a:r>
          </a:p>
          <a:p>
            <a:r>
              <a:rPr lang="en-US" dirty="0"/>
              <a:t>First couple from the manual and 45 is popular. </a:t>
            </a:r>
          </a:p>
          <a:p>
            <a:r>
              <a:rPr lang="en-US" dirty="0"/>
              <a:t>See manual for complete list of codes.</a:t>
            </a:r>
          </a:p>
        </p:txBody>
      </p:sp>
      <p:sp>
        <p:nvSpPr>
          <p:cNvPr id="4" name="Slide Number Placeholder 3"/>
          <p:cNvSpPr>
            <a:spLocks noGrp="1"/>
          </p:cNvSpPr>
          <p:nvPr>
            <p:ph type="sldNum" sz="quarter" idx="5"/>
          </p:nvPr>
        </p:nvSpPr>
        <p:spPr/>
        <p:txBody>
          <a:bodyPr/>
          <a:lstStyle/>
          <a:p>
            <a:fld id="{20853FEB-C2C4-4716-94B6-CF0DFB01EA7F}" type="slidenum">
              <a:rPr lang="en-US" smtClean="0"/>
              <a:t>16</a:t>
            </a:fld>
            <a:endParaRPr lang="en-US"/>
          </a:p>
        </p:txBody>
      </p:sp>
    </p:spTree>
    <p:extLst>
      <p:ext uri="{BB962C8B-B14F-4D97-AF65-F5344CB8AC3E}">
        <p14:creationId xmlns:p14="http://schemas.microsoft.com/office/powerpoint/2010/main" val="8196439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0853FEB-C2C4-4716-94B6-CF0DFB01EA7F}" type="slidenum">
              <a:rPr lang="en-US" smtClean="0"/>
              <a:t>17</a:t>
            </a:fld>
            <a:endParaRPr lang="en-US"/>
          </a:p>
        </p:txBody>
      </p:sp>
    </p:spTree>
    <p:extLst>
      <p:ext uri="{BB962C8B-B14F-4D97-AF65-F5344CB8AC3E}">
        <p14:creationId xmlns:p14="http://schemas.microsoft.com/office/powerpoint/2010/main" val="6157585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0853FEB-C2C4-4716-94B6-CF0DFB01EA7F}" type="slidenum">
              <a:rPr lang="en-US" smtClean="0"/>
              <a:t>19</a:t>
            </a:fld>
            <a:endParaRPr lang="en-US"/>
          </a:p>
        </p:txBody>
      </p:sp>
    </p:spTree>
    <p:extLst>
      <p:ext uri="{BB962C8B-B14F-4D97-AF65-F5344CB8AC3E}">
        <p14:creationId xmlns:p14="http://schemas.microsoft.com/office/powerpoint/2010/main" val="291198602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 First you need a program name, this is used as a general option.  Your Activity is named/listed as specific EBP/ meeting.  </a:t>
            </a:r>
          </a:p>
          <a:p>
            <a:r>
              <a:rPr lang="en-US" dirty="0"/>
              <a:t>Ensure you put the FY on both groups and activities.  </a:t>
            </a:r>
          </a:p>
        </p:txBody>
      </p:sp>
      <p:sp>
        <p:nvSpPr>
          <p:cNvPr id="4" name="Slide Number Placeholder 3"/>
          <p:cNvSpPr>
            <a:spLocks noGrp="1"/>
          </p:cNvSpPr>
          <p:nvPr>
            <p:ph type="sldNum" sz="quarter" idx="5"/>
          </p:nvPr>
        </p:nvSpPr>
        <p:spPr/>
        <p:txBody>
          <a:bodyPr/>
          <a:lstStyle/>
          <a:p>
            <a:fld id="{20853FEB-C2C4-4716-94B6-CF0DFB01EA7F}" type="slidenum">
              <a:rPr lang="en-US" smtClean="0"/>
              <a:t>20</a:t>
            </a:fld>
            <a:endParaRPr lang="en-US"/>
          </a:p>
        </p:txBody>
      </p:sp>
    </p:spTree>
    <p:extLst>
      <p:ext uri="{BB962C8B-B14F-4D97-AF65-F5344CB8AC3E}">
        <p14:creationId xmlns:p14="http://schemas.microsoft.com/office/powerpoint/2010/main" val="10050715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PIHP Region and Provider Agency will automatically generate.</a:t>
            </a:r>
          </a:p>
          <a:p>
            <a:r>
              <a:rPr lang="en-US" dirty="0"/>
              <a:t>Select the Group this activity belongs to</a:t>
            </a:r>
          </a:p>
          <a:p>
            <a:r>
              <a:rPr lang="en-US" dirty="0"/>
              <a:t>ACTIVITY NAME- lets discuss options</a:t>
            </a:r>
          </a:p>
          <a:p>
            <a:r>
              <a:rPr lang="en-US" dirty="0"/>
              <a:t>        For example: </a:t>
            </a:r>
          </a:p>
          <a:p>
            <a:r>
              <a:rPr lang="en-US" dirty="0"/>
              <a:t>FY 21- C02- MIPHY/Other Needs Assessment Tools/Youth Pastors 08/31/2020 #52</a:t>
            </a:r>
          </a:p>
          <a:p>
            <a:r>
              <a:rPr lang="en-US" dirty="0"/>
              <a:t>START AND END TIME-MPDS calculates Units.  </a:t>
            </a:r>
          </a:p>
          <a:p>
            <a:r>
              <a:rPr lang="en-US" dirty="0"/>
              <a:t>TOTAL UNITS- minimum of 15 minutes is required (JODIE) ONE UNIT=15 </a:t>
            </a:r>
            <a:r>
              <a:rPr lang="en-US" dirty="0" err="1"/>
              <a:t>MinutesThis</a:t>
            </a:r>
            <a:r>
              <a:rPr lang="en-US" dirty="0"/>
              <a:t> is generated by the start and end time- </a:t>
            </a:r>
            <a:r>
              <a:rPr lang="en-US" b="1" u="sng" dirty="0">
                <a:highlight>
                  <a:srgbClr val="FFFF00"/>
                </a:highlight>
              </a:rPr>
              <a:t>Jodie Found this directive in the NMRE Planning packet from 2020-Jodie change this it is wrong  </a:t>
            </a:r>
          </a:p>
          <a:p>
            <a:r>
              <a:rPr lang="en-US" dirty="0"/>
              <a:t>	60 Minutes =1 Unit</a:t>
            </a:r>
          </a:p>
          <a:p>
            <a:r>
              <a:rPr lang="en-US" dirty="0"/>
              <a:t>	45 Minutes=.75 Units</a:t>
            </a:r>
          </a:p>
          <a:p>
            <a:r>
              <a:rPr lang="en-US" dirty="0"/>
              <a:t>	30 Minutes= .50 Units</a:t>
            </a:r>
          </a:p>
          <a:p>
            <a:r>
              <a:rPr lang="en-US" dirty="0"/>
              <a:t>	15 Minutes = .25 Units        Example: Prescription drug presentation one on ones (LR)</a:t>
            </a:r>
          </a:p>
          <a:p>
            <a:r>
              <a:rPr lang="en-US" dirty="0"/>
              <a:t>TOTAL ATTENDEES Present- Don’t forget sign in/out sheets for proof  </a:t>
            </a:r>
          </a:p>
          <a:p>
            <a:r>
              <a:rPr lang="en-US" dirty="0"/>
              <a:t>TOTAL ATTENDEES Information dissemination (N07)-speaking engagement to indirect audiences enter the estimated reach.</a:t>
            </a:r>
          </a:p>
          <a:p>
            <a:endParaRPr lang="en-US" dirty="0"/>
          </a:p>
          <a:p>
            <a:endParaRPr lang="en-US" dirty="0"/>
          </a:p>
        </p:txBody>
      </p:sp>
      <p:sp>
        <p:nvSpPr>
          <p:cNvPr id="4" name="Slide Number Placeholder 3"/>
          <p:cNvSpPr>
            <a:spLocks noGrp="1"/>
          </p:cNvSpPr>
          <p:nvPr>
            <p:ph type="sldNum" sz="quarter" idx="5"/>
          </p:nvPr>
        </p:nvSpPr>
        <p:spPr/>
        <p:txBody>
          <a:bodyPr/>
          <a:lstStyle/>
          <a:p>
            <a:fld id="{20853FEB-C2C4-4716-94B6-CF0DFB01EA7F}" type="slidenum">
              <a:rPr lang="en-US" smtClean="0"/>
              <a:t>21</a:t>
            </a:fld>
            <a:endParaRPr lang="en-US"/>
          </a:p>
        </p:txBody>
      </p:sp>
    </p:spTree>
    <p:extLst>
      <p:ext uri="{BB962C8B-B14F-4D97-AF65-F5344CB8AC3E}">
        <p14:creationId xmlns:p14="http://schemas.microsoft.com/office/powerpoint/2010/main" val="13690993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See Manual for complete list</a:t>
            </a:r>
          </a:p>
          <a:p>
            <a:r>
              <a:rPr lang="en-US" dirty="0"/>
              <a:t>Review some of NMRE entries</a:t>
            </a:r>
          </a:p>
        </p:txBody>
      </p:sp>
      <p:sp>
        <p:nvSpPr>
          <p:cNvPr id="4" name="Slide Number Placeholder 3"/>
          <p:cNvSpPr>
            <a:spLocks noGrp="1"/>
          </p:cNvSpPr>
          <p:nvPr>
            <p:ph type="sldNum" sz="quarter" idx="5"/>
          </p:nvPr>
        </p:nvSpPr>
        <p:spPr/>
        <p:txBody>
          <a:bodyPr/>
          <a:lstStyle/>
          <a:p>
            <a:fld id="{20853FEB-C2C4-4716-94B6-CF0DFB01EA7F}" type="slidenum">
              <a:rPr lang="en-US" smtClean="0"/>
              <a:t>22</a:t>
            </a:fld>
            <a:endParaRPr lang="en-US"/>
          </a:p>
        </p:txBody>
      </p:sp>
    </p:spTree>
    <p:extLst>
      <p:ext uri="{BB962C8B-B14F-4D97-AF65-F5344CB8AC3E}">
        <p14:creationId xmlns:p14="http://schemas.microsoft.com/office/powerpoint/2010/main" val="334082282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SUD Manual page 25</a:t>
            </a:r>
          </a:p>
        </p:txBody>
      </p:sp>
      <p:sp>
        <p:nvSpPr>
          <p:cNvPr id="4" name="Slide Number Placeholder 3"/>
          <p:cNvSpPr>
            <a:spLocks noGrp="1"/>
          </p:cNvSpPr>
          <p:nvPr>
            <p:ph type="sldNum" sz="quarter" idx="5"/>
          </p:nvPr>
        </p:nvSpPr>
        <p:spPr/>
        <p:txBody>
          <a:bodyPr/>
          <a:lstStyle/>
          <a:p>
            <a:fld id="{20853FEB-C2C4-4716-94B6-CF0DFB01EA7F}" type="slidenum">
              <a:rPr lang="en-US" smtClean="0"/>
              <a:t>23</a:t>
            </a:fld>
            <a:endParaRPr lang="en-US"/>
          </a:p>
        </p:txBody>
      </p:sp>
    </p:spTree>
    <p:extLst>
      <p:ext uri="{BB962C8B-B14F-4D97-AF65-F5344CB8AC3E}">
        <p14:creationId xmlns:p14="http://schemas.microsoft.com/office/powerpoint/2010/main" val="10927031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SUD Manual page 25</a:t>
            </a:r>
          </a:p>
        </p:txBody>
      </p:sp>
      <p:sp>
        <p:nvSpPr>
          <p:cNvPr id="4" name="Slide Number Placeholder 3"/>
          <p:cNvSpPr>
            <a:spLocks noGrp="1"/>
          </p:cNvSpPr>
          <p:nvPr>
            <p:ph type="sldNum" sz="quarter" idx="5"/>
          </p:nvPr>
        </p:nvSpPr>
        <p:spPr/>
        <p:txBody>
          <a:bodyPr/>
          <a:lstStyle/>
          <a:p>
            <a:fld id="{20853FEB-C2C4-4716-94B6-CF0DFB01EA7F}" type="slidenum">
              <a:rPr lang="en-US" smtClean="0"/>
              <a:t>24</a:t>
            </a:fld>
            <a:endParaRPr lang="en-US"/>
          </a:p>
        </p:txBody>
      </p:sp>
    </p:spTree>
    <p:extLst>
      <p:ext uri="{BB962C8B-B14F-4D97-AF65-F5344CB8AC3E}">
        <p14:creationId xmlns:p14="http://schemas.microsoft.com/office/powerpoint/2010/main" val="248491275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SUD Manual </a:t>
            </a:r>
            <a:r>
              <a:rPr lang="en-US" dirty="0" err="1"/>
              <a:t>pg</a:t>
            </a:r>
            <a:r>
              <a:rPr lang="en-US" dirty="0"/>
              <a:t> 27</a:t>
            </a:r>
          </a:p>
        </p:txBody>
      </p:sp>
      <p:sp>
        <p:nvSpPr>
          <p:cNvPr id="4" name="Slide Number Placeholder 3"/>
          <p:cNvSpPr>
            <a:spLocks noGrp="1"/>
          </p:cNvSpPr>
          <p:nvPr>
            <p:ph type="sldNum" sz="quarter" idx="5"/>
          </p:nvPr>
        </p:nvSpPr>
        <p:spPr/>
        <p:txBody>
          <a:bodyPr/>
          <a:lstStyle/>
          <a:p>
            <a:fld id="{20853FEB-C2C4-4716-94B6-CF0DFB01EA7F}" type="slidenum">
              <a:rPr lang="en-US" smtClean="0"/>
              <a:t>25</a:t>
            </a:fld>
            <a:endParaRPr lang="en-US"/>
          </a:p>
        </p:txBody>
      </p:sp>
    </p:spTree>
    <p:extLst>
      <p:ext uri="{BB962C8B-B14F-4D97-AF65-F5344CB8AC3E}">
        <p14:creationId xmlns:p14="http://schemas.microsoft.com/office/powerpoint/2010/main" val="19482683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Sud Manual </a:t>
            </a:r>
            <a:r>
              <a:rPr lang="en-US" dirty="0" err="1"/>
              <a:t>pg</a:t>
            </a:r>
            <a:r>
              <a:rPr lang="en-US" dirty="0"/>
              <a:t> 29</a:t>
            </a:r>
          </a:p>
        </p:txBody>
      </p:sp>
      <p:sp>
        <p:nvSpPr>
          <p:cNvPr id="4" name="Slide Number Placeholder 3"/>
          <p:cNvSpPr>
            <a:spLocks noGrp="1"/>
          </p:cNvSpPr>
          <p:nvPr>
            <p:ph type="sldNum" sz="quarter" idx="5"/>
          </p:nvPr>
        </p:nvSpPr>
        <p:spPr/>
        <p:txBody>
          <a:bodyPr/>
          <a:lstStyle/>
          <a:p>
            <a:fld id="{20853FEB-C2C4-4716-94B6-CF0DFB01EA7F}" type="slidenum">
              <a:rPr lang="en-US" smtClean="0"/>
              <a:t>26</a:t>
            </a:fld>
            <a:endParaRPr lang="en-US"/>
          </a:p>
        </p:txBody>
      </p:sp>
    </p:spTree>
    <p:extLst>
      <p:ext uri="{BB962C8B-B14F-4D97-AF65-F5344CB8AC3E}">
        <p14:creationId xmlns:p14="http://schemas.microsoft.com/office/powerpoint/2010/main" val="167416586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Sud Manual </a:t>
            </a:r>
            <a:r>
              <a:rPr lang="en-US" dirty="0" err="1"/>
              <a:t>pg</a:t>
            </a:r>
            <a:r>
              <a:rPr lang="en-US" dirty="0"/>
              <a:t> 30</a:t>
            </a:r>
          </a:p>
        </p:txBody>
      </p:sp>
      <p:sp>
        <p:nvSpPr>
          <p:cNvPr id="4" name="Slide Number Placeholder 3"/>
          <p:cNvSpPr>
            <a:spLocks noGrp="1"/>
          </p:cNvSpPr>
          <p:nvPr>
            <p:ph type="sldNum" sz="quarter" idx="5"/>
          </p:nvPr>
        </p:nvSpPr>
        <p:spPr/>
        <p:txBody>
          <a:bodyPr/>
          <a:lstStyle/>
          <a:p>
            <a:fld id="{20853FEB-C2C4-4716-94B6-CF0DFB01EA7F}" type="slidenum">
              <a:rPr lang="en-US" smtClean="0"/>
              <a:t>27</a:t>
            </a:fld>
            <a:endParaRPr lang="en-US"/>
          </a:p>
        </p:txBody>
      </p:sp>
    </p:spTree>
    <p:extLst>
      <p:ext uri="{BB962C8B-B14F-4D97-AF65-F5344CB8AC3E}">
        <p14:creationId xmlns:p14="http://schemas.microsoft.com/office/powerpoint/2010/main" val="267643488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Sud Manual </a:t>
            </a:r>
            <a:r>
              <a:rPr lang="en-US" dirty="0" err="1"/>
              <a:t>pg</a:t>
            </a:r>
            <a:r>
              <a:rPr lang="en-US" dirty="0"/>
              <a:t> 31</a:t>
            </a:r>
          </a:p>
          <a:p>
            <a:r>
              <a:rPr lang="en-US" dirty="0"/>
              <a:t>Policy change</a:t>
            </a:r>
          </a:p>
          <a:p>
            <a:r>
              <a:rPr lang="en-US" dirty="0"/>
              <a:t>Enforcement laws/regulations</a:t>
            </a:r>
          </a:p>
          <a:p>
            <a:r>
              <a:rPr lang="en-US" dirty="0"/>
              <a:t>Education</a:t>
            </a:r>
          </a:p>
          <a:p>
            <a:r>
              <a:rPr lang="en-US" dirty="0"/>
              <a:t>Social Norms</a:t>
            </a:r>
          </a:p>
        </p:txBody>
      </p:sp>
      <p:sp>
        <p:nvSpPr>
          <p:cNvPr id="4" name="Slide Number Placeholder 3"/>
          <p:cNvSpPr>
            <a:spLocks noGrp="1"/>
          </p:cNvSpPr>
          <p:nvPr>
            <p:ph type="sldNum" sz="quarter" idx="5"/>
          </p:nvPr>
        </p:nvSpPr>
        <p:spPr/>
        <p:txBody>
          <a:bodyPr/>
          <a:lstStyle/>
          <a:p>
            <a:fld id="{20853FEB-C2C4-4716-94B6-CF0DFB01EA7F}" type="slidenum">
              <a:rPr lang="en-US" smtClean="0"/>
              <a:t>28</a:t>
            </a:fld>
            <a:endParaRPr lang="en-US"/>
          </a:p>
        </p:txBody>
      </p:sp>
    </p:spTree>
    <p:extLst>
      <p:ext uri="{BB962C8B-B14F-4D97-AF65-F5344CB8AC3E}">
        <p14:creationId xmlns:p14="http://schemas.microsoft.com/office/powerpoint/2010/main" val="133303813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20 students for </a:t>
            </a:r>
            <a:r>
              <a:rPr lang="en-US" dirty="0" err="1"/>
              <a:t>Botvins</a:t>
            </a:r>
            <a:r>
              <a:rPr lang="en-US" dirty="0"/>
              <a:t>, </a:t>
            </a:r>
          </a:p>
          <a:p>
            <a:r>
              <a:rPr lang="en-US" dirty="0"/>
              <a:t>1 new student next session</a:t>
            </a:r>
          </a:p>
          <a:p>
            <a:r>
              <a:rPr lang="en-US" dirty="0"/>
              <a:t>2 didn’t show up.</a:t>
            </a:r>
          </a:p>
          <a:p>
            <a:r>
              <a:rPr lang="en-US" dirty="0"/>
              <a:t>Enter 21………….Discussion.  </a:t>
            </a:r>
          </a:p>
          <a:p>
            <a:endParaRPr lang="en-US" dirty="0"/>
          </a:p>
          <a:p>
            <a:r>
              <a:rPr lang="en-US" dirty="0"/>
              <a:t>See slide 11 and breaking down classes to know this number or outcome.  </a:t>
            </a:r>
          </a:p>
        </p:txBody>
      </p:sp>
      <p:sp>
        <p:nvSpPr>
          <p:cNvPr id="4" name="Slide Number Placeholder 3"/>
          <p:cNvSpPr>
            <a:spLocks noGrp="1"/>
          </p:cNvSpPr>
          <p:nvPr>
            <p:ph type="sldNum" sz="quarter" idx="5"/>
          </p:nvPr>
        </p:nvSpPr>
        <p:spPr/>
        <p:txBody>
          <a:bodyPr/>
          <a:lstStyle/>
          <a:p>
            <a:fld id="{20853FEB-C2C4-4716-94B6-CF0DFB01EA7F}" type="slidenum">
              <a:rPr lang="en-US" smtClean="0"/>
              <a:t>29</a:t>
            </a:fld>
            <a:endParaRPr lang="en-US"/>
          </a:p>
        </p:txBody>
      </p:sp>
    </p:spTree>
    <p:extLst>
      <p:ext uri="{BB962C8B-B14F-4D97-AF65-F5344CB8AC3E}">
        <p14:creationId xmlns:p14="http://schemas.microsoft.com/office/powerpoint/2010/main" val="405921953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NMRE form? (LR) filled out and not entered into MPDS.  </a:t>
            </a:r>
          </a:p>
          <a:p>
            <a:r>
              <a:rPr lang="en-US" dirty="0"/>
              <a:t>LR will send me the form.  </a:t>
            </a:r>
          </a:p>
        </p:txBody>
      </p:sp>
      <p:sp>
        <p:nvSpPr>
          <p:cNvPr id="4" name="Slide Number Placeholder 3"/>
          <p:cNvSpPr>
            <a:spLocks noGrp="1"/>
          </p:cNvSpPr>
          <p:nvPr>
            <p:ph type="sldNum" sz="quarter" idx="5"/>
          </p:nvPr>
        </p:nvSpPr>
        <p:spPr/>
        <p:txBody>
          <a:bodyPr/>
          <a:lstStyle/>
          <a:p>
            <a:fld id="{20853FEB-C2C4-4716-94B6-CF0DFB01EA7F}" type="slidenum">
              <a:rPr lang="en-US" smtClean="0"/>
              <a:t>30</a:t>
            </a:fld>
            <a:endParaRPr lang="en-US"/>
          </a:p>
        </p:txBody>
      </p:sp>
    </p:spTree>
    <p:extLst>
      <p:ext uri="{BB962C8B-B14F-4D97-AF65-F5344CB8AC3E}">
        <p14:creationId xmlns:p14="http://schemas.microsoft.com/office/powerpoint/2010/main" val="153808331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At the MPDS meeting we discussed the suspension of this due to kiddos not in schools and funding.  </a:t>
            </a:r>
          </a:p>
          <a:p>
            <a:r>
              <a:rPr lang="en-US" dirty="0"/>
              <a:t>In addition NMRE does this with the </a:t>
            </a:r>
            <a:r>
              <a:rPr lang="en-US"/>
              <a:t>Universal populations.  </a:t>
            </a:r>
            <a:endParaRPr lang="en-US" dirty="0"/>
          </a:p>
          <a:p>
            <a:endParaRPr lang="en-US" dirty="0"/>
          </a:p>
          <a:p>
            <a:r>
              <a:rPr lang="en-US" dirty="0"/>
              <a:t>Purpose – OROSC will track changes over time.</a:t>
            </a:r>
          </a:p>
          <a:p>
            <a:r>
              <a:rPr lang="en-US" dirty="0"/>
              <a:t>Target population- Selective/Indicated population, 7</a:t>
            </a:r>
            <a:r>
              <a:rPr lang="en-US" baseline="30000" dirty="0"/>
              <a:t>th</a:t>
            </a:r>
            <a:r>
              <a:rPr lang="en-US" dirty="0"/>
              <a:t> grade and older   </a:t>
            </a:r>
            <a:r>
              <a:rPr lang="en-US" b="1" dirty="0"/>
              <a:t>NMRE Is mostly Universal population</a:t>
            </a:r>
          </a:p>
          <a:p>
            <a:r>
              <a:rPr lang="en-US" dirty="0"/>
              <a:t>Criteria- programs longer than 30 days and On-going Sequential</a:t>
            </a:r>
          </a:p>
          <a:p>
            <a:r>
              <a:rPr lang="en-US" dirty="0"/>
              <a:t>How- paper survey before and after programs</a:t>
            </a:r>
          </a:p>
          <a:p>
            <a:r>
              <a:rPr lang="en-US" dirty="0"/>
              <a:t>Submit to NMRE- Excel Sheet Quarterly</a:t>
            </a:r>
          </a:p>
          <a:p>
            <a:r>
              <a:rPr lang="en-US" dirty="0"/>
              <a:t>NMRE combines and sends to mpds@sudpds.com </a:t>
            </a:r>
          </a:p>
          <a:p>
            <a:r>
              <a:rPr lang="en-US" dirty="0"/>
              <a:t> </a:t>
            </a:r>
          </a:p>
        </p:txBody>
      </p:sp>
      <p:sp>
        <p:nvSpPr>
          <p:cNvPr id="4" name="Slide Number Placeholder 3"/>
          <p:cNvSpPr>
            <a:spLocks noGrp="1"/>
          </p:cNvSpPr>
          <p:nvPr>
            <p:ph type="sldNum" sz="quarter" idx="5"/>
          </p:nvPr>
        </p:nvSpPr>
        <p:spPr/>
        <p:txBody>
          <a:bodyPr/>
          <a:lstStyle/>
          <a:p>
            <a:fld id="{20853FEB-C2C4-4716-94B6-CF0DFB01EA7F}" type="slidenum">
              <a:rPr lang="en-US" smtClean="0"/>
              <a:t>34</a:t>
            </a:fld>
            <a:endParaRPr lang="en-US"/>
          </a:p>
        </p:txBody>
      </p:sp>
    </p:spTree>
    <p:extLst>
      <p:ext uri="{BB962C8B-B14F-4D97-AF65-F5344CB8AC3E}">
        <p14:creationId xmlns:p14="http://schemas.microsoft.com/office/powerpoint/2010/main" val="116042774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Proof would be agendas/meeting minutes</a:t>
            </a:r>
          </a:p>
          <a:p>
            <a:r>
              <a:rPr lang="en-US" dirty="0"/>
              <a:t>Page 21 Manual CBP see considered criteria.</a:t>
            </a:r>
          </a:p>
          <a:p>
            <a:r>
              <a:rPr lang="en-US" dirty="0"/>
              <a:t>Jodie stopped on page 21 </a:t>
            </a:r>
          </a:p>
        </p:txBody>
      </p:sp>
      <p:sp>
        <p:nvSpPr>
          <p:cNvPr id="4" name="Slide Number Placeholder 3"/>
          <p:cNvSpPr>
            <a:spLocks noGrp="1"/>
          </p:cNvSpPr>
          <p:nvPr>
            <p:ph type="sldNum" sz="quarter" idx="5"/>
          </p:nvPr>
        </p:nvSpPr>
        <p:spPr/>
        <p:txBody>
          <a:bodyPr/>
          <a:lstStyle/>
          <a:p>
            <a:fld id="{20853FEB-C2C4-4716-94B6-CF0DFB01EA7F}" type="slidenum">
              <a:rPr lang="en-US" smtClean="0"/>
              <a:t>35</a:t>
            </a:fld>
            <a:endParaRPr lang="en-US"/>
          </a:p>
        </p:txBody>
      </p:sp>
    </p:spTree>
    <p:extLst>
      <p:ext uri="{BB962C8B-B14F-4D97-AF65-F5344CB8AC3E}">
        <p14:creationId xmlns:p14="http://schemas.microsoft.com/office/powerpoint/2010/main" val="416145432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Page 40 for Matrix of all Codes</a:t>
            </a:r>
          </a:p>
          <a:p>
            <a:r>
              <a:rPr lang="en-US" dirty="0"/>
              <a:t>C08- Coordinating and monitoring volunteers/mentors (community volunteer services, </a:t>
            </a:r>
            <a:r>
              <a:rPr lang="en-US" dirty="0" err="1"/>
              <a:t>coord</a:t>
            </a:r>
            <a:r>
              <a:rPr lang="en-US" dirty="0"/>
              <a:t>. Volunteers for a prevention event, monitoring vol for mentoring services, neighborhood action services</a:t>
            </a:r>
          </a:p>
          <a:p>
            <a:endParaRPr lang="en-US" dirty="0"/>
          </a:p>
        </p:txBody>
      </p:sp>
      <p:sp>
        <p:nvSpPr>
          <p:cNvPr id="4" name="Slide Number Placeholder 3"/>
          <p:cNvSpPr>
            <a:spLocks noGrp="1"/>
          </p:cNvSpPr>
          <p:nvPr>
            <p:ph type="sldNum" sz="quarter" idx="5"/>
          </p:nvPr>
        </p:nvSpPr>
        <p:spPr/>
        <p:txBody>
          <a:bodyPr/>
          <a:lstStyle/>
          <a:p>
            <a:fld id="{20853FEB-C2C4-4716-94B6-CF0DFB01EA7F}" type="slidenum">
              <a:rPr lang="en-US" smtClean="0"/>
              <a:t>36</a:t>
            </a:fld>
            <a:endParaRPr lang="en-US"/>
          </a:p>
        </p:txBody>
      </p:sp>
    </p:spTree>
    <p:extLst>
      <p:ext uri="{BB962C8B-B14F-4D97-AF65-F5344CB8AC3E}">
        <p14:creationId xmlns:p14="http://schemas.microsoft.com/office/powerpoint/2010/main" val="400133219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Page 40 for Matrix of all Codes</a:t>
            </a:r>
          </a:p>
        </p:txBody>
      </p:sp>
      <p:sp>
        <p:nvSpPr>
          <p:cNvPr id="4" name="Slide Number Placeholder 3"/>
          <p:cNvSpPr>
            <a:spLocks noGrp="1"/>
          </p:cNvSpPr>
          <p:nvPr>
            <p:ph type="sldNum" sz="quarter" idx="5"/>
          </p:nvPr>
        </p:nvSpPr>
        <p:spPr/>
        <p:txBody>
          <a:bodyPr/>
          <a:lstStyle/>
          <a:p>
            <a:fld id="{20853FEB-C2C4-4716-94B6-CF0DFB01EA7F}" type="slidenum">
              <a:rPr lang="en-US" smtClean="0"/>
              <a:t>37</a:t>
            </a:fld>
            <a:endParaRPr lang="en-US"/>
          </a:p>
        </p:txBody>
      </p:sp>
    </p:spTree>
    <p:extLst>
      <p:ext uri="{BB962C8B-B14F-4D97-AF65-F5344CB8AC3E}">
        <p14:creationId xmlns:p14="http://schemas.microsoft.com/office/powerpoint/2010/main" val="37433428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Freeform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10001" y="1449147"/>
            <a:ext cx="10572000" cy="2971051"/>
          </a:xfrm>
        </p:spPr>
        <p:txBody>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D273B74-2A11-4A04-8C54-8D49E8ADE22A}" type="datetimeFigureOut">
              <a:rPr lang="en-US" smtClean="0"/>
              <a:t>2/22/2021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4C7427-915B-43FA-BEB9-6D0F82B3C6CC}" type="slidenum">
              <a:rPr lang="en-US" smtClean="0"/>
              <a:t>‹#›</a:t>
            </a:fld>
            <a:endParaRPr lang="en-US"/>
          </a:p>
        </p:txBody>
      </p:sp>
    </p:spTree>
    <p:extLst>
      <p:ext uri="{BB962C8B-B14F-4D97-AF65-F5344CB8AC3E}">
        <p14:creationId xmlns:p14="http://schemas.microsoft.com/office/powerpoint/2010/main" val="14424976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447188"/>
            <a:ext cx="10571998" cy="970450"/>
          </a:xfrm>
        </p:spPr>
        <p:txBody>
          <a:bodyPr/>
          <a:lstStyle/>
          <a:p>
            <a:r>
              <a:rPr lang="en-US"/>
              <a:t>Click to edit Master title style</a:t>
            </a:r>
            <a:endParaRPr lang="en-US" dirty="0"/>
          </a:p>
        </p:txBody>
      </p:sp>
      <p:sp>
        <p:nvSpPr>
          <p:cNvPr id="3" name="Content Placeholder 2"/>
          <p:cNvSpPr>
            <a:spLocks noGrp="1"/>
          </p:cNvSpPr>
          <p:nvPr>
            <p:ph idx="1"/>
          </p:nvPr>
        </p:nvSpPr>
        <p:spPr>
          <a:xfrm>
            <a:off x="818712" y="2222287"/>
            <a:ext cx="10554574" cy="363651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273B74-2A11-4A04-8C54-8D49E8ADE22A}" type="datetimeFigureOut">
              <a:rPr lang="en-US" smtClean="0"/>
              <a:t>2/22/2021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4C7427-915B-43FA-BEB9-6D0F82B3C6CC}" type="slidenum">
              <a:rPr lang="en-US" smtClean="0"/>
              <a:t>‹#›</a:t>
            </a:fld>
            <a:endParaRPr lang="en-US"/>
          </a:p>
        </p:txBody>
      </p:sp>
    </p:spTree>
    <p:extLst>
      <p:ext uri="{BB962C8B-B14F-4D97-AF65-F5344CB8AC3E}">
        <p14:creationId xmlns:p14="http://schemas.microsoft.com/office/powerpoint/2010/main" val="26302961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Freeform 7"/>
          <p:cNvSpPr/>
          <p:nvPr/>
        </p:nvSpPr>
        <p:spPr bwMode="auto">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2951396"/>
            <a:ext cx="10561418" cy="1468800"/>
          </a:xfrm>
        </p:spPr>
        <p:txBody>
          <a:bodyPr anchor="b"/>
          <a:lstStyle>
            <a:lvl1pPr algn="r">
              <a:defRPr sz="4800" b="1" cap="none"/>
            </a:lvl1pPr>
          </a:lstStyle>
          <a:p>
            <a:r>
              <a:rPr lang="en-US"/>
              <a:t>Click to edit Master title style</a:t>
            </a:r>
            <a:endParaRPr lang="en-US" dirty="0"/>
          </a:p>
        </p:txBody>
      </p:sp>
      <p:sp>
        <p:nvSpPr>
          <p:cNvPr id="3" name="Text Placeholder 2"/>
          <p:cNvSpPr>
            <a:spLocks noGrp="1"/>
          </p:cNvSpPr>
          <p:nvPr>
            <p:ph type="body" idx="1"/>
          </p:nvPr>
        </p:nvSpPr>
        <p:spPr>
          <a:xfrm>
            <a:off x="810000" y="5281201"/>
            <a:ext cx="10561418"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273B74-2A11-4A04-8C54-8D49E8ADE22A}" type="datetimeFigureOut">
              <a:rPr lang="en-US" smtClean="0"/>
              <a:t>2/22/2021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4C7427-915B-43FA-BEB9-6D0F82B3C6CC}" type="slidenum">
              <a:rPr lang="en-US" smtClean="0"/>
              <a:t>‹#›</a:t>
            </a:fld>
            <a:endParaRPr lang="en-US"/>
          </a:p>
        </p:txBody>
      </p:sp>
    </p:spTree>
    <p:extLst>
      <p:ext uri="{BB962C8B-B14F-4D97-AF65-F5344CB8AC3E}">
        <p14:creationId xmlns:p14="http://schemas.microsoft.com/office/powerpoint/2010/main" val="32168147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18712" y="2222287"/>
            <a:ext cx="5185873" cy="363876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7415" y="2222287"/>
            <a:ext cx="5194583" cy="363876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D273B74-2A11-4A04-8C54-8D49E8ADE22A}" type="datetimeFigureOut">
              <a:rPr lang="en-US" smtClean="0"/>
              <a:t>2/22/2021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14C7427-915B-43FA-BEB9-6D0F82B3C6CC}" type="slidenum">
              <a:rPr lang="en-US" smtClean="0"/>
              <a:t>‹#›</a:t>
            </a:fld>
            <a:endParaRPr lang="en-US"/>
          </a:p>
        </p:txBody>
      </p:sp>
    </p:spTree>
    <p:extLst>
      <p:ext uri="{BB962C8B-B14F-4D97-AF65-F5344CB8AC3E}">
        <p14:creationId xmlns:p14="http://schemas.microsoft.com/office/powerpoint/2010/main" val="28717165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14728"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14729" y="2751138"/>
            <a:ext cx="5189856" cy="3109913"/>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7415"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7415" y="2751138"/>
            <a:ext cx="5194583" cy="3109913"/>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D273B74-2A11-4A04-8C54-8D49E8ADE22A}" type="datetimeFigureOut">
              <a:rPr lang="en-US" smtClean="0"/>
              <a:t>2/22/2021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14C7427-915B-43FA-BEB9-6D0F82B3C6CC}" type="slidenum">
              <a:rPr lang="en-US" smtClean="0"/>
              <a:t>‹#›</a:t>
            </a:fld>
            <a:endParaRPr lang="en-US"/>
          </a:p>
        </p:txBody>
      </p:sp>
    </p:spTree>
    <p:extLst>
      <p:ext uri="{BB962C8B-B14F-4D97-AF65-F5344CB8AC3E}">
        <p14:creationId xmlns:p14="http://schemas.microsoft.com/office/powerpoint/2010/main" val="10847735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D273B74-2A11-4A04-8C54-8D49E8ADE22A}" type="datetimeFigureOut">
              <a:rPr lang="en-US" smtClean="0"/>
              <a:t>2/22/2021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14C7427-915B-43FA-BEB9-6D0F82B3C6CC}" type="slidenum">
              <a:rPr lang="en-US" smtClean="0"/>
              <a:t>‹#›</a:t>
            </a:fld>
            <a:endParaRPr lang="en-US"/>
          </a:p>
        </p:txBody>
      </p:sp>
    </p:spTree>
    <p:extLst>
      <p:ext uri="{BB962C8B-B14F-4D97-AF65-F5344CB8AC3E}">
        <p14:creationId xmlns:p14="http://schemas.microsoft.com/office/powerpoint/2010/main" val="41628350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273B74-2A11-4A04-8C54-8D49E8ADE22A}" type="datetimeFigureOut">
              <a:rPr lang="en-US" smtClean="0"/>
              <a:t>2/22/2021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14C7427-915B-43FA-BEB9-6D0F82B3C6CC}" type="slidenum">
              <a:rPr lang="en-US" smtClean="0"/>
              <a:t>‹#›</a:t>
            </a:fld>
            <a:endParaRPr lang="en-US"/>
          </a:p>
        </p:txBody>
      </p:sp>
    </p:spTree>
    <p:extLst>
      <p:ext uri="{BB962C8B-B14F-4D97-AF65-F5344CB8AC3E}">
        <p14:creationId xmlns:p14="http://schemas.microsoft.com/office/powerpoint/2010/main" val="11126923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Freeform 6"/>
          <p:cNvSpPr>
            <a:spLocks noChangeAspect="1"/>
          </p:cNvSpPr>
          <p:nvPr/>
        </p:nvSpPr>
        <p:spPr bwMode="auto">
          <a:xfrm>
            <a:off x="1073151" y="446087"/>
            <a:ext cx="3547533"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3151" y="446088"/>
            <a:ext cx="3547533" cy="1618396"/>
          </a:xfrm>
        </p:spPr>
        <p:txBody>
          <a:bodyPr anchor="b"/>
          <a:lstStyle>
            <a:lvl1pPr algn="l">
              <a:defRPr sz="2000" b="1"/>
            </a:lvl1pPr>
          </a:lstStyle>
          <a:p>
            <a:r>
              <a:rPr lang="en-US"/>
              <a:t>Click to edit Master title style</a:t>
            </a:r>
            <a:endParaRPr lang="en-US" dirty="0"/>
          </a:p>
        </p:txBody>
      </p:sp>
      <p:sp>
        <p:nvSpPr>
          <p:cNvPr id="3" name="Content Placeholder 2"/>
          <p:cNvSpPr>
            <a:spLocks noGrp="1"/>
          </p:cNvSpPr>
          <p:nvPr>
            <p:ph idx="1"/>
          </p:nvPr>
        </p:nvSpPr>
        <p:spPr>
          <a:xfrm>
            <a:off x="4855633" y="446088"/>
            <a:ext cx="6252633" cy="541496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3151" y="2260738"/>
            <a:ext cx="3547533"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273B74-2A11-4A04-8C54-8D49E8ADE22A}" type="datetimeFigureOut">
              <a:rPr lang="en-US" smtClean="0"/>
              <a:t>2/22/2021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14C7427-915B-43FA-BEB9-6D0F82B3C6CC}" type="slidenum">
              <a:rPr lang="en-US" smtClean="0"/>
              <a:t>‹#›</a:t>
            </a:fld>
            <a:endParaRPr lang="en-US"/>
          </a:p>
        </p:txBody>
      </p:sp>
    </p:spTree>
    <p:extLst>
      <p:ext uri="{BB962C8B-B14F-4D97-AF65-F5344CB8AC3E}">
        <p14:creationId xmlns:p14="http://schemas.microsoft.com/office/powerpoint/2010/main" val="32224095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4728" y="727522"/>
            <a:ext cx="4852988" cy="1617163"/>
          </a:xfrm>
        </p:spPr>
        <p:txBody>
          <a:bodyPr anchor="b">
            <a:normAutofit/>
          </a:bodyPr>
          <a:lstStyle>
            <a:lvl1pPr algn="l">
              <a:defRPr sz="2400" b="0"/>
            </a:lvl1pPr>
          </a:lstStyle>
          <a:p>
            <a:r>
              <a:rPr lang="en-US"/>
              <a:t>Click to edit Master title style</a:t>
            </a:r>
            <a:endParaRPr lang="en-US" dirty="0"/>
          </a:p>
        </p:txBody>
      </p:sp>
      <p:sp>
        <p:nvSpPr>
          <p:cNvPr id="9" name="Picture Placeholder 11"/>
          <p:cNvSpPr>
            <a:spLocks noGrp="1" noChangeAspect="1"/>
          </p:cNvSpPr>
          <p:nvPr>
            <p:ph type="pic" sz="quarter" idx="13"/>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en-US"/>
              <a:t>Click icon to add picture</a:t>
            </a:r>
            <a:endParaRPr lang="en-US" dirty="0"/>
          </a:p>
        </p:txBody>
      </p:sp>
      <p:sp>
        <p:nvSpPr>
          <p:cNvPr id="4" name="Text Placeholder 3"/>
          <p:cNvSpPr>
            <a:spLocks noGrp="1"/>
          </p:cNvSpPr>
          <p:nvPr>
            <p:ph type="body" sz="half" idx="2"/>
          </p:nvPr>
        </p:nvSpPr>
        <p:spPr>
          <a:xfrm>
            <a:off x="814728" y="2344684"/>
            <a:ext cx="485298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3885810" y="6041362"/>
            <a:ext cx="976879" cy="365125"/>
          </a:xfrm>
        </p:spPr>
        <p:txBody>
          <a:bodyPr/>
          <a:lstStyle/>
          <a:p>
            <a:fld id="{1D273B74-2A11-4A04-8C54-8D49E8ADE22A}" type="datetimeFigureOut">
              <a:rPr lang="en-US" smtClean="0"/>
              <a:t>2/22/2021</a:t>
            </a:fld>
            <a:endParaRPr lang="en-US"/>
          </a:p>
        </p:txBody>
      </p:sp>
      <p:sp>
        <p:nvSpPr>
          <p:cNvPr id="6" name="Footer Placeholder 5"/>
          <p:cNvSpPr>
            <a:spLocks noGrp="1"/>
          </p:cNvSpPr>
          <p:nvPr>
            <p:ph type="ftr" sz="quarter" idx="11"/>
          </p:nvPr>
        </p:nvSpPr>
        <p:spPr>
          <a:xfrm>
            <a:off x="590396" y="6041362"/>
            <a:ext cx="3295413" cy="365125"/>
          </a:xfrm>
        </p:spPr>
        <p:txBody>
          <a:bodyPr/>
          <a:lstStyle/>
          <a:p>
            <a:endParaRPr lang="en-US"/>
          </a:p>
        </p:txBody>
      </p:sp>
      <p:sp>
        <p:nvSpPr>
          <p:cNvPr id="7" name="Slide Number Placeholder 6"/>
          <p:cNvSpPr>
            <a:spLocks noGrp="1"/>
          </p:cNvSpPr>
          <p:nvPr>
            <p:ph type="sldNum" sz="quarter" idx="12"/>
          </p:nvPr>
        </p:nvSpPr>
        <p:spPr>
          <a:xfrm>
            <a:off x="4862689" y="5915888"/>
            <a:ext cx="1062155" cy="490599"/>
          </a:xfrm>
        </p:spPr>
        <p:txBody>
          <a:bodyPr/>
          <a:lstStyle/>
          <a:p>
            <a:fld id="{B14C7427-915B-43FA-BEB9-6D0F82B3C6CC}" type="slidenum">
              <a:rPr lang="en-US" smtClean="0"/>
              <a:t>‹#›</a:t>
            </a:fld>
            <a:endParaRPr lang="en-US"/>
          </a:p>
        </p:txBody>
      </p:sp>
    </p:spTree>
    <p:extLst>
      <p:ext uri="{BB962C8B-B14F-4D97-AF65-F5344CB8AC3E}">
        <p14:creationId xmlns:p14="http://schemas.microsoft.com/office/powerpoint/2010/main" val="33764213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0000" y="4800600"/>
            <a:ext cx="10561418" cy="566738"/>
          </a:xfrm>
        </p:spPr>
        <p:txBody>
          <a:bodyPr anchor="b">
            <a:normAutofit/>
          </a:bodyPr>
          <a:lstStyle>
            <a:lvl1pPr algn="l">
              <a:defRPr sz="2400" b="0"/>
            </a:lvl1pPr>
          </a:lstStyle>
          <a:p>
            <a:r>
              <a:rPr lang="en-US"/>
              <a:t>Click to edit Master title style</a:t>
            </a:r>
            <a:endParaRPr lang="en-US" dirty="0"/>
          </a:p>
        </p:txBody>
      </p:sp>
      <p:sp>
        <p:nvSpPr>
          <p:cNvPr id="15" name="Picture Placeholder 14"/>
          <p:cNvSpPr>
            <a:spLocks noGrp="1" noChangeAspect="1"/>
          </p:cNvSpPr>
          <p:nvPr>
            <p:ph type="pic" sz="quarter" idx="13"/>
          </p:nvPr>
        </p:nvSpPr>
        <p:spPr bwMode="auto">
          <a:xfrm>
            <a:off x="0" y="0"/>
            <a:ext cx="12192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r>
              <a:rPr lang="en-US"/>
              <a:t>Click icon to add picture</a:t>
            </a:r>
            <a:endParaRPr lang="en-US" dirty="0"/>
          </a:p>
        </p:txBody>
      </p:sp>
      <p:sp>
        <p:nvSpPr>
          <p:cNvPr id="4" name="Text Placeholder 3"/>
          <p:cNvSpPr>
            <a:spLocks noGrp="1"/>
          </p:cNvSpPr>
          <p:nvPr>
            <p:ph type="body" sz="half" idx="2"/>
          </p:nvPr>
        </p:nvSpPr>
        <p:spPr>
          <a:xfrm>
            <a:off x="810000" y="5367338"/>
            <a:ext cx="10561418"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273B74-2A11-4A04-8C54-8D49E8ADE22A}" type="datetimeFigureOut">
              <a:rPr lang="en-US" smtClean="0"/>
              <a:t>2/22/2021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14C7427-915B-43FA-BEB9-6D0F82B3C6CC}" type="slidenum">
              <a:rPr lang="en-US" smtClean="0"/>
              <a:t>‹#›</a:t>
            </a:fld>
            <a:endParaRPr lang="en-US"/>
          </a:p>
        </p:txBody>
      </p:sp>
    </p:spTree>
    <p:extLst>
      <p:ext uri="{BB962C8B-B14F-4D97-AF65-F5344CB8AC3E}">
        <p14:creationId xmlns:p14="http://schemas.microsoft.com/office/powerpoint/2010/main" val="39512366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auto">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50985" y="1238502"/>
            <a:ext cx="5893840" cy="2645912"/>
          </a:xfrm>
        </p:spPr>
        <p:txBody>
          <a:bodyPr anchor="b"/>
          <a:lstStyle>
            <a:lvl1pPr algn="l">
              <a:defRPr sz="4200" b="1" cap="none"/>
            </a:lvl1pPr>
          </a:lstStyle>
          <a:p>
            <a:r>
              <a:rPr lang="en-US"/>
              <a:t>Click to edit Master title style</a:t>
            </a:r>
            <a:endParaRPr lang="en-US" dirty="0"/>
          </a:p>
        </p:txBody>
      </p:sp>
      <p:sp>
        <p:nvSpPr>
          <p:cNvPr id="3" name="Text Placeholder 2"/>
          <p:cNvSpPr>
            <a:spLocks noGrp="1"/>
          </p:cNvSpPr>
          <p:nvPr>
            <p:ph type="body" idx="1"/>
          </p:nvPr>
        </p:nvSpPr>
        <p:spPr>
          <a:xfrm>
            <a:off x="853190" y="4443680"/>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9" name="Text Placeholder 5"/>
          <p:cNvSpPr>
            <a:spLocks noGrp="1"/>
          </p:cNvSpPr>
          <p:nvPr>
            <p:ph type="body" sz="quarter" idx="16"/>
          </p:nvPr>
        </p:nvSpPr>
        <p:spPr>
          <a:xfrm>
            <a:off x="7574642" y="1081456"/>
            <a:ext cx="3810001" cy="4075465"/>
          </a:xfrm>
        </p:spPr>
        <p:txBody>
          <a:bodyPr anchor="t"/>
          <a:lstStyle>
            <a:lvl1pPr marL="0" indent="0">
              <a:buFontTx/>
              <a:buNone/>
              <a:defRPr/>
            </a:lvl1pPr>
          </a:lstStyle>
          <a:p>
            <a:pPr lvl="0"/>
            <a:r>
              <a:rPr lang="en-US"/>
              <a:t>Click to edit Master text styles</a:t>
            </a:r>
          </a:p>
        </p:txBody>
      </p:sp>
      <p:sp>
        <p:nvSpPr>
          <p:cNvPr id="4" name="Date Placeholder 3"/>
          <p:cNvSpPr>
            <a:spLocks noGrp="1"/>
          </p:cNvSpPr>
          <p:nvPr>
            <p:ph type="dt" sz="half" idx="10"/>
          </p:nvPr>
        </p:nvSpPr>
        <p:spPr/>
        <p:txBody>
          <a:bodyPr/>
          <a:lstStyle/>
          <a:p>
            <a:fld id="{1D273B74-2A11-4A04-8C54-8D49E8ADE22A}" type="datetimeFigureOut">
              <a:rPr lang="en-US" smtClean="0"/>
              <a:t>2/22/2021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4C7427-915B-43FA-BEB9-6D0F82B3C6CC}" type="slidenum">
              <a:rPr lang="en-US" smtClean="0"/>
              <a:t>‹#›</a:t>
            </a:fld>
            <a:endParaRPr lang="en-US"/>
          </a:p>
        </p:txBody>
      </p:sp>
    </p:spTree>
    <p:extLst>
      <p:ext uri="{BB962C8B-B14F-4D97-AF65-F5344CB8AC3E}">
        <p14:creationId xmlns:p14="http://schemas.microsoft.com/office/powerpoint/2010/main" val="2010140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9" name="Freeform 6"/>
          <p:cNvSpPr>
            <a:spLocks noChangeAspect="1"/>
          </p:cNvSpPr>
          <p:nvPr/>
        </p:nvSpPr>
        <p:spPr bwMode="auto">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89" y="2435957"/>
            <a:ext cx="4382521" cy="2007789"/>
          </a:xfrm>
        </p:spPr>
        <p:txBody>
          <a:bodyPr/>
          <a:lstStyle>
            <a:lvl1pPr>
              <a:defRPr sz="3200"/>
            </a:lvl1pPr>
          </a:lstStyle>
          <a:p>
            <a:r>
              <a:rPr lang="en-US"/>
              <a:t>Click to edit Master title style</a:t>
            </a:r>
            <a:endParaRPr lang="en-US" dirty="0"/>
          </a:p>
        </p:txBody>
      </p:sp>
      <p:sp>
        <p:nvSpPr>
          <p:cNvPr id="6" name="Text Placeholder 5"/>
          <p:cNvSpPr>
            <a:spLocks noGrp="1"/>
          </p:cNvSpPr>
          <p:nvPr>
            <p:ph type="body" sz="quarter" idx="16"/>
          </p:nvPr>
        </p:nvSpPr>
        <p:spPr>
          <a:xfrm>
            <a:off x="6156000" y="2286000"/>
            <a:ext cx="4880300" cy="2295525"/>
          </a:xfrm>
        </p:spPr>
        <p:txBody>
          <a:bodyPr anchor="t"/>
          <a:lstStyle>
            <a:lvl1pPr marL="0" indent="0">
              <a:buFontTx/>
              <a:buNone/>
              <a:defRPr/>
            </a:lvl1pPr>
          </a:lstStyle>
          <a:p>
            <a:pPr lvl="0"/>
            <a:r>
              <a:rPr lang="en-US"/>
              <a:t>Click to edit Master text styles</a:t>
            </a:r>
          </a:p>
        </p:txBody>
      </p:sp>
      <p:sp>
        <p:nvSpPr>
          <p:cNvPr id="2" name="Date Placeholder 1"/>
          <p:cNvSpPr>
            <a:spLocks noGrp="1"/>
          </p:cNvSpPr>
          <p:nvPr>
            <p:ph type="dt" sz="half" idx="10"/>
          </p:nvPr>
        </p:nvSpPr>
        <p:spPr/>
        <p:txBody>
          <a:bodyPr/>
          <a:lstStyle/>
          <a:p>
            <a:fld id="{1D273B74-2A11-4A04-8C54-8D49E8ADE22A}" type="datetimeFigureOut">
              <a:rPr lang="en-US" smtClean="0"/>
              <a:t>2/22/2021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14C7427-915B-43FA-BEB9-6D0F82B3C6CC}" type="slidenum">
              <a:rPr lang="en-US" smtClean="0"/>
              <a:t>‹#›</a:t>
            </a:fld>
            <a:endParaRPr lang="en-US"/>
          </a:p>
        </p:txBody>
      </p:sp>
    </p:spTree>
    <p:extLst>
      <p:ext uri="{BB962C8B-B14F-4D97-AF65-F5344CB8AC3E}">
        <p14:creationId xmlns:p14="http://schemas.microsoft.com/office/powerpoint/2010/main" val="15304852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273B74-2A11-4A04-8C54-8D49E8ADE22A}" type="datetimeFigureOut">
              <a:rPr lang="en-US" smtClean="0"/>
              <a:t>2/22/2021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4C7427-915B-43FA-BEB9-6D0F82B3C6CC}" type="slidenum">
              <a:rPr lang="en-US" smtClean="0"/>
              <a:t>‹#›</a:t>
            </a:fld>
            <a:endParaRPr lang="en-US"/>
          </a:p>
        </p:txBody>
      </p:sp>
    </p:spTree>
    <p:extLst>
      <p:ext uri="{BB962C8B-B14F-4D97-AF65-F5344CB8AC3E}">
        <p14:creationId xmlns:p14="http://schemas.microsoft.com/office/powerpoint/2010/main" val="36022359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Freeform 6"/>
          <p:cNvSpPr>
            <a:spLocks noChangeAspect="1"/>
          </p:cNvSpPr>
          <p:nvPr/>
        </p:nvSpPr>
        <p:spPr bwMode="auto">
          <a:xfrm>
            <a:off x="7669651" y="446089"/>
            <a:ext cx="4522349"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0" y="586171"/>
            <a:ext cx="2494791" cy="51347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10001" y="446089"/>
            <a:ext cx="6611540" cy="5414962"/>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273B74-2A11-4A04-8C54-8D49E8ADE22A}" type="datetimeFigureOut">
              <a:rPr lang="en-US" smtClean="0"/>
              <a:t>2/22/2021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4C7427-915B-43FA-BEB9-6D0F82B3C6CC}" type="slidenum">
              <a:rPr lang="en-US" smtClean="0"/>
              <a:t>‹#›</a:t>
            </a:fld>
            <a:endParaRPr lang="en-US"/>
          </a:p>
        </p:txBody>
      </p:sp>
    </p:spTree>
    <p:extLst>
      <p:ext uri="{BB962C8B-B14F-4D97-AF65-F5344CB8AC3E}">
        <p14:creationId xmlns:p14="http://schemas.microsoft.com/office/powerpoint/2010/main" val="1506610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n-US"/>
              <a:t>Click to edit Master title style</a:t>
            </a:r>
            <a:endParaRPr lang="en-US" dirty="0"/>
          </a:p>
        </p:txBody>
      </p:sp>
      <p:sp>
        <p:nvSpPr>
          <p:cNvPr id="3" name="Text Placeholder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en-US"/>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1D273B74-2A11-4A04-8C54-8D49E8ADE22A}" type="datetimeFigureOut">
              <a:rPr lang="en-US" smtClean="0"/>
              <a:t>2/22/2021</a:t>
            </a:fld>
            <a:endParaRPr lang="en-US"/>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B14C7427-915B-43FA-BEB9-6D0F82B3C6CC}" type="slidenum">
              <a:rPr lang="en-US" smtClean="0"/>
              <a:t>‹#›</a:t>
            </a:fld>
            <a:endParaRPr lang="en-US"/>
          </a:p>
        </p:txBody>
      </p:sp>
    </p:spTree>
    <p:extLst>
      <p:ext uri="{BB962C8B-B14F-4D97-AF65-F5344CB8AC3E}">
        <p14:creationId xmlns:p14="http://schemas.microsoft.com/office/powerpoint/2010/main" val="3028120606"/>
      </p:ext>
    </p:extLst>
  </p:cSld>
  <p:clrMap bg1="dk1" tx1="lt1" bg2="dk2" tx2="lt2" accent1="accent1" accent2="accent2" accent3="accent3" accent4="accent4" accent5="accent5" accent6="accent6" hlink="hlink" folHlink="folHlink"/>
  <p:sldLayoutIdLst>
    <p:sldLayoutId id="2147483908" r:id="rId1"/>
    <p:sldLayoutId id="2147483909" r:id="rId2"/>
    <p:sldLayoutId id="2147483910" r:id="rId3"/>
    <p:sldLayoutId id="2147483911" r:id="rId4"/>
    <p:sldLayoutId id="2147483912" r:id="rId5"/>
    <p:sldLayoutId id="2147483913" r:id="rId6"/>
    <p:sldLayoutId id="2147483914" r:id="rId7"/>
    <p:sldLayoutId id="2147483915" r:id="rId8"/>
    <p:sldLayoutId id="2147483916" r:id="rId9"/>
    <p:sldLayoutId id="2147483917" r:id="rId10"/>
    <p:sldLayoutId id="2147483918" r:id="rId11"/>
    <p:sldLayoutId id="2147483919" r:id="rId12"/>
    <p:sldLayoutId id="2147483920" r:id="rId13"/>
    <p:sldLayoutId id="2147483921" r:id="rId14"/>
  </p:sldLayoutIdLst>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mpds.sudpds.com/"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s://creativecommons.org/licenses/by-nc/3.0/" TargetMode="External"/><Relationship Id="rId4" Type="http://schemas.openxmlformats.org/officeDocument/2006/relationships/hyperlink" Target="https://www.transcend.org/tms/2017/05/this-week-in-history-130/"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jpeg"/><Relationship Id="rId7" Type="http://schemas.openxmlformats.org/officeDocument/2006/relationships/diagramColors" Target="../diagrams/colors1.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8.xml"/><Relationship Id="rId4" Type="http://schemas.openxmlformats.org/officeDocument/2006/relationships/hyperlink" Target="https://pixabay.com/en/association-community-group-meeting-152746/"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hyperlink" Target="https://pixabay.com/en/association-community-group-meeting-152746/" TargetMode="Externa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g"/><Relationship Id="rId7" Type="http://schemas.openxmlformats.org/officeDocument/2006/relationships/hyperlink" Target="https://commons.wikimedia.org/wiki/File:Pictogram_child_green.svg"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hyperlink" Target="https://creativecommons.org/licenses/by-sa/3.0/" TargetMode="External"/><Relationship Id="rId4" Type="http://schemas.openxmlformats.org/officeDocument/2006/relationships/hyperlink" Target="http://www.picserver.org/c/campaign.html"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8.xml"/><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9.xml"/><Relationship Id="rId1" Type="http://schemas.openxmlformats.org/officeDocument/2006/relationships/slideLayout" Target="../slideLayouts/slideLayout8.xml"/><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26.sv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B4ECD7-25CA-4564-AFBB-220A2647C18D}"/>
              </a:ext>
            </a:extLst>
          </p:cNvPr>
          <p:cNvSpPr>
            <a:spLocks noGrp="1"/>
          </p:cNvSpPr>
          <p:nvPr>
            <p:ph type="ctrTitle"/>
          </p:nvPr>
        </p:nvSpPr>
        <p:spPr>
          <a:xfrm>
            <a:off x="362952" y="1741847"/>
            <a:ext cx="11466095" cy="2461039"/>
          </a:xfrm>
        </p:spPr>
        <p:txBody>
          <a:bodyPr>
            <a:normAutofit fontScale="90000"/>
          </a:bodyPr>
          <a:lstStyle/>
          <a:p>
            <a:pPr algn="ctr"/>
            <a:r>
              <a:rPr lang="en-US" sz="5500" dirty="0"/>
              <a:t>Michigan Prevention Data System for Substance Use Disorder Services</a:t>
            </a:r>
            <a:br>
              <a:rPr lang="en-US" sz="5500" dirty="0"/>
            </a:br>
            <a:r>
              <a:rPr lang="en-US" sz="5500" dirty="0"/>
              <a:t>(MPDS)</a:t>
            </a:r>
          </a:p>
        </p:txBody>
      </p:sp>
      <p:sp>
        <p:nvSpPr>
          <p:cNvPr id="3" name="Subtitle 2">
            <a:extLst>
              <a:ext uri="{FF2B5EF4-FFF2-40B4-BE49-F238E27FC236}">
                <a16:creationId xmlns:a16="http://schemas.microsoft.com/office/drawing/2014/main" id="{2A68AE3B-52A3-4547-A45E-A15B2A49B888}"/>
              </a:ext>
            </a:extLst>
          </p:cNvPr>
          <p:cNvSpPr>
            <a:spLocks noGrp="1"/>
          </p:cNvSpPr>
          <p:nvPr>
            <p:ph type="subTitle" idx="1"/>
          </p:nvPr>
        </p:nvSpPr>
        <p:spPr>
          <a:xfrm>
            <a:off x="2695193" y="5053013"/>
            <a:ext cx="9063419" cy="1760568"/>
          </a:xfrm>
        </p:spPr>
        <p:txBody>
          <a:bodyPr>
            <a:normAutofit lnSpcReduction="10000"/>
          </a:bodyPr>
          <a:lstStyle/>
          <a:p>
            <a:pPr algn="r">
              <a:spcBef>
                <a:spcPts val="0"/>
              </a:spcBef>
            </a:pPr>
            <a:r>
              <a:rPr lang="en-US" dirty="0"/>
              <a:t>Jodie Balhorn</a:t>
            </a:r>
          </a:p>
          <a:p>
            <a:pPr algn="r">
              <a:spcBef>
                <a:spcPts val="0"/>
              </a:spcBef>
            </a:pPr>
            <a:r>
              <a:rPr lang="en-US" dirty="0"/>
              <a:t>NMRE Prevention Coordinator</a:t>
            </a:r>
          </a:p>
          <a:p>
            <a:pPr algn="r">
              <a:spcBef>
                <a:spcPts val="0"/>
              </a:spcBef>
            </a:pPr>
            <a:endParaRPr lang="en-US" dirty="0"/>
          </a:p>
          <a:p>
            <a:pPr algn="r">
              <a:spcBef>
                <a:spcPts val="0"/>
              </a:spcBef>
            </a:pPr>
            <a:r>
              <a:rPr lang="en-US" dirty="0"/>
              <a:t>Sara Sircely</a:t>
            </a:r>
          </a:p>
          <a:p>
            <a:pPr algn="r">
              <a:spcBef>
                <a:spcPts val="0"/>
              </a:spcBef>
            </a:pPr>
            <a:r>
              <a:rPr lang="en-US" dirty="0"/>
              <a:t>NMRE Managing Director of SUD Services</a:t>
            </a:r>
          </a:p>
        </p:txBody>
      </p:sp>
      <p:sp>
        <p:nvSpPr>
          <p:cNvPr id="4" name="TextBox 3">
            <a:extLst>
              <a:ext uri="{FF2B5EF4-FFF2-40B4-BE49-F238E27FC236}">
                <a16:creationId xmlns:a16="http://schemas.microsoft.com/office/drawing/2014/main" id="{AE46DA5D-4381-412B-B5C1-6633F8E7E34F}"/>
              </a:ext>
            </a:extLst>
          </p:cNvPr>
          <p:cNvSpPr txBox="1"/>
          <p:nvPr/>
        </p:nvSpPr>
        <p:spPr>
          <a:xfrm flipH="1">
            <a:off x="3623806" y="4708308"/>
            <a:ext cx="4412691" cy="369332"/>
          </a:xfrm>
          <a:prstGeom prst="rect">
            <a:avLst/>
          </a:prstGeom>
          <a:noFill/>
        </p:spPr>
        <p:txBody>
          <a:bodyPr wrap="square" rtlCol="0">
            <a:spAutoFit/>
          </a:bodyPr>
          <a:lstStyle/>
          <a:p>
            <a:endParaRPr lang="en-US" dirty="0"/>
          </a:p>
        </p:txBody>
      </p:sp>
      <p:sp>
        <p:nvSpPr>
          <p:cNvPr id="5" name="TextBox 4">
            <a:extLst>
              <a:ext uri="{FF2B5EF4-FFF2-40B4-BE49-F238E27FC236}">
                <a16:creationId xmlns:a16="http://schemas.microsoft.com/office/drawing/2014/main" id="{A2D68770-6BC6-4BDC-BAA0-BCC5CB133292}"/>
              </a:ext>
            </a:extLst>
          </p:cNvPr>
          <p:cNvSpPr txBox="1"/>
          <p:nvPr/>
        </p:nvSpPr>
        <p:spPr>
          <a:xfrm flipH="1">
            <a:off x="2257647" y="4270931"/>
            <a:ext cx="8009668" cy="369332"/>
          </a:xfrm>
          <a:prstGeom prst="rect">
            <a:avLst/>
          </a:prstGeom>
          <a:noFill/>
        </p:spPr>
        <p:txBody>
          <a:bodyPr wrap="square" rtlCol="0">
            <a:spAutoFit/>
          </a:bodyPr>
          <a:lstStyle/>
          <a:p>
            <a:pPr algn="ctr"/>
            <a:r>
              <a:rPr lang="en-US" dirty="0">
                <a:solidFill>
                  <a:schemeClr val="bg1"/>
                </a:solidFill>
                <a:hlinkClick r:id="rId3">
                  <a:extLst>
                    <a:ext uri="{A12FA001-AC4F-418D-AE19-62706E023703}">
                      <ahyp:hlinkClr xmlns:ahyp="http://schemas.microsoft.com/office/drawing/2018/hyperlinkcolor" val="tx"/>
                    </a:ext>
                  </a:extLst>
                </a:hlinkClick>
              </a:rPr>
              <a:t>To access the manual</a:t>
            </a:r>
            <a:r>
              <a:rPr lang="en-US" dirty="0">
                <a:solidFill>
                  <a:schemeClr val="bg1"/>
                </a:solidFill>
              </a:rPr>
              <a:t>   </a:t>
            </a:r>
            <a:r>
              <a:rPr lang="en-US" b="1" dirty="0">
                <a:solidFill>
                  <a:schemeClr val="bg1"/>
                </a:solidFill>
                <a:hlinkClick r:id="rId3">
                  <a:extLst>
                    <a:ext uri="{A12FA001-AC4F-418D-AE19-62706E023703}">
                      <ahyp:hlinkClr xmlns:ahyp="http://schemas.microsoft.com/office/drawing/2018/hyperlinkcolor" val="tx"/>
                    </a:ext>
                  </a:extLst>
                </a:hlinkClick>
              </a:rPr>
              <a:t>https://mpds.sudpds.com/</a:t>
            </a:r>
            <a:r>
              <a:rPr lang="en-US" b="1" dirty="0">
                <a:solidFill>
                  <a:schemeClr val="bg1"/>
                </a:solidFill>
              </a:rPr>
              <a:t> </a:t>
            </a:r>
            <a:r>
              <a:rPr lang="en-US" dirty="0">
                <a:solidFill>
                  <a:schemeClr val="bg1"/>
                </a:solidFill>
              </a:rPr>
              <a:t>(Do no use www.)</a:t>
            </a:r>
          </a:p>
        </p:txBody>
      </p:sp>
    </p:spTree>
    <p:extLst>
      <p:ext uri="{BB962C8B-B14F-4D97-AF65-F5344CB8AC3E}">
        <p14:creationId xmlns:p14="http://schemas.microsoft.com/office/powerpoint/2010/main" val="6483167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7B04C-4999-44AE-BBCB-BF687DF77A61}"/>
              </a:ext>
            </a:extLst>
          </p:cNvPr>
          <p:cNvSpPr>
            <a:spLocks noGrp="1"/>
          </p:cNvSpPr>
          <p:nvPr>
            <p:ph type="title"/>
          </p:nvPr>
        </p:nvSpPr>
        <p:spPr/>
        <p:txBody>
          <a:bodyPr/>
          <a:lstStyle/>
          <a:p>
            <a:r>
              <a:rPr lang="en-US" dirty="0"/>
              <a:t>History</a:t>
            </a:r>
          </a:p>
        </p:txBody>
      </p:sp>
      <p:pic>
        <p:nvPicPr>
          <p:cNvPr id="5" name="Content Placeholder 4" descr="Text, logo&#10;&#10;Description automatically generated">
            <a:extLst>
              <a:ext uri="{FF2B5EF4-FFF2-40B4-BE49-F238E27FC236}">
                <a16:creationId xmlns:a16="http://schemas.microsoft.com/office/drawing/2014/main" id="{1DAC250F-C148-43E8-A2FB-DA9254929A61}"/>
              </a:ext>
            </a:extLst>
          </p:cNvPr>
          <p:cNvPicPr>
            <a:picLocks noGrp="1" noChangeAspect="1"/>
          </p:cNvPicPr>
          <p:nvPr>
            <p:ph idx="1"/>
          </p:nvPr>
        </p:nvPicPr>
        <p:blipFill>
          <a:blip r:embed="rId3">
            <a:extLst>
              <a:ext uri="{837473B0-CC2E-450A-ABE3-18F120FF3D39}">
                <a1611:picAttrSrcUrl xmlns:a1611="http://schemas.microsoft.com/office/drawing/2016/11/main" r:id="rId4"/>
              </a:ext>
            </a:extLst>
          </a:blip>
          <a:stretch>
            <a:fillRect/>
          </a:stretch>
        </p:blipFill>
        <p:spPr>
          <a:xfrm>
            <a:off x="2242680" y="1585914"/>
            <a:ext cx="8550221" cy="4722812"/>
          </a:xfrm>
        </p:spPr>
      </p:pic>
      <p:sp>
        <p:nvSpPr>
          <p:cNvPr id="6" name="TextBox 5">
            <a:extLst>
              <a:ext uri="{FF2B5EF4-FFF2-40B4-BE49-F238E27FC236}">
                <a16:creationId xmlns:a16="http://schemas.microsoft.com/office/drawing/2014/main" id="{F6616EE8-2E3D-4B10-BCF9-97F4AA1EAE1A}"/>
              </a:ext>
            </a:extLst>
          </p:cNvPr>
          <p:cNvSpPr txBox="1"/>
          <p:nvPr/>
        </p:nvSpPr>
        <p:spPr>
          <a:xfrm>
            <a:off x="3288079" y="5740400"/>
            <a:ext cx="5615843" cy="230832"/>
          </a:xfrm>
          <a:prstGeom prst="rect">
            <a:avLst/>
          </a:prstGeom>
          <a:noFill/>
        </p:spPr>
        <p:txBody>
          <a:bodyPr wrap="square" rtlCol="0">
            <a:spAutoFit/>
          </a:bodyPr>
          <a:lstStyle/>
          <a:p>
            <a:r>
              <a:rPr lang="en-US" sz="900">
                <a:hlinkClick r:id="rId4" tooltip="https://www.transcend.org/tms/2017/05/this-week-in-history-130/"/>
              </a:rPr>
              <a:t>This Photo</a:t>
            </a:r>
            <a:r>
              <a:rPr lang="en-US" sz="900"/>
              <a:t> by Unknown Author is licensed under </a:t>
            </a:r>
            <a:r>
              <a:rPr lang="en-US" sz="900">
                <a:hlinkClick r:id="rId5" tooltip="https://creativecommons.org/licenses/by-nc/3.0/"/>
              </a:rPr>
              <a:t>CC BY-NC</a:t>
            </a:r>
            <a:endParaRPr lang="en-US" sz="900"/>
          </a:p>
        </p:txBody>
      </p:sp>
    </p:spTree>
    <p:extLst>
      <p:ext uri="{BB962C8B-B14F-4D97-AF65-F5344CB8AC3E}">
        <p14:creationId xmlns:p14="http://schemas.microsoft.com/office/powerpoint/2010/main" val="32547824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F4CB32-E263-4D92-9326-AFA0BF6AB65D}"/>
              </a:ext>
            </a:extLst>
          </p:cNvPr>
          <p:cNvSpPr>
            <a:spLocks noGrp="1"/>
          </p:cNvSpPr>
          <p:nvPr>
            <p:ph type="title"/>
          </p:nvPr>
        </p:nvSpPr>
        <p:spPr/>
        <p:txBody>
          <a:bodyPr/>
          <a:lstStyle/>
          <a:p>
            <a:r>
              <a:rPr lang="en-US" dirty="0"/>
              <a:t>What is MPDS? </a:t>
            </a:r>
            <a:br>
              <a:rPr lang="en-US" dirty="0"/>
            </a:br>
            <a:r>
              <a:rPr lang="en-US" dirty="0"/>
              <a:t>Michigan Prevention Data System</a:t>
            </a:r>
          </a:p>
        </p:txBody>
      </p:sp>
      <p:pic>
        <p:nvPicPr>
          <p:cNvPr id="1026" name="Picture 2" descr="MDHHS - The Michigan Department of Health and Human Services (MDHHS) ">
            <a:extLst>
              <a:ext uri="{FF2B5EF4-FFF2-40B4-BE49-F238E27FC236}">
                <a16:creationId xmlns:a16="http://schemas.microsoft.com/office/drawing/2014/main" id="{F0E9A9DE-4ACB-4A51-B999-25D583AD605D}"/>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140542" y="2641138"/>
            <a:ext cx="4572000" cy="12382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AMHSA Substance Abuse and Mental Health Services Administration">
            <a:extLst>
              <a:ext uri="{FF2B5EF4-FFF2-40B4-BE49-F238E27FC236}">
                <a16:creationId xmlns:a16="http://schemas.microsoft.com/office/drawing/2014/main" id="{4B4E76DC-9B7E-44AB-8ECB-E525812506E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79460" y="2593513"/>
            <a:ext cx="3993278" cy="1347731"/>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TextBox 3">
            <a:extLst>
              <a:ext uri="{FF2B5EF4-FFF2-40B4-BE49-F238E27FC236}">
                <a16:creationId xmlns:a16="http://schemas.microsoft.com/office/drawing/2014/main" id="{3F203969-4832-4A68-8799-BABA3A26B0E2}"/>
              </a:ext>
            </a:extLst>
          </p:cNvPr>
          <p:cNvSpPr txBox="1"/>
          <p:nvPr/>
        </p:nvSpPr>
        <p:spPr>
          <a:xfrm>
            <a:off x="2893835" y="1994807"/>
            <a:ext cx="5582264" cy="477054"/>
          </a:xfrm>
          <a:prstGeom prst="rect">
            <a:avLst/>
          </a:prstGeom>
          <a:noFill/>
        </p:spPr>
        <p:txBody>
          <a:bodyPr wrap="square" rtlCol="0">
            <a:spAutoFit/>
          </a:bodyPr>
          <a:lstStyle/>
          <a:p>
            <a:r>
              <a:rPr lang="en-US" sz="2500" dirty="0"/>
              <a:t>THIS IS WHO TELLS US WHAT TO DO </a:t>
            </a:r>
          </a:p>
        </p:txBody>
      </p:sp>
      <p:sp>
        <p:nvSpPr>
          <p:cNvPr id="5" name="TextBox 4">
            <a:extLst>
              <a:ext uri="{FF2B5EF4-FFF2-40B4-BE49-F238E27FC236}">
                <a16:creationId xmlns:a16="http://schemas.microsoft.com/office/drawing/2014/main" id="{8C5A22E4-EE4E-4387-86F7-2E0261DABBA8}"/>
              </a:ext>
            </a:extLst>
          </p:cNvPr>
          <p:cNvSpPr txBox="1"/>
          <p:nvPr/>
        </p:nvSpPr>
        <p:spPr>
          <a:xfrm>
            <a:off x="1140542" y="3879388"/>
            <a:ext cx="4572000" cy="646331"/>
          </a:xfrm>
          <a:prstGeom prst="rect">
            <a:avLst/>
          </a:prstGeom>
          <a:noFill/>
        </p:spPr>
        <p:txBody>
          <a:bodyPr wrap="square" rtlCol="0">
            <a:spAutoFit/>
          </a:bodyPr>
          <a:lstStyle/>
          <a:p>
            <a:r>
              <a:rPr lang="en-US" dirty="0"/>
              <a:t>Office of Recovery Oriented Systems of Care</a:t>
            </a:r>
          </a:p>
          <a:p>
            <a:pPr algn="ctr"/>
            <a:r>
              <a:rPr lang="en-US" dirty="0"/>
              <a:t>OROSC</a:t>
            </a:r>
          </a:p>
        </p:txBody>
      </p:sp>
    </p:spTree>
    <p:extLst>
      <p:ext uri="{BB962C8B-B14F-4D97-AF65-F5344CB8AC3E}">
        <p14:creationId xmlns:p14="http://schemas.microsoft.com/office/powerpoint/2010/main" val="34509707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41C4F5-3709-4AEB-BCB9-D293BFDF70FD}"/>
              </a:ext>
            </a:extLst>
          </p:cNvPr>
          <p:cNvSpPr>
            <a:spLocks noGrp="1"/>
          </p:cNvSpPr>
          <p:nvPr>
            <p:ph type="title"/>
          </p:nvPr>
        </p:nvSpPr>
        <p:spPr/>
        <p:txBody>
          <a:bodyPr/>
          <a:lstStyle/>
          <a:p>
            <a:r>
              <a:rPr lang="en-US" dirty="0"/>
              <a:t>Activities eligible for entry</a:t>
            </a:r>
          </a:p>
        </p:txBody>
      </p:sp>
      <p:sp>
        <p:nvSpPr>
          <p:cNvPr id="3" name="Content Placeholder 2">
            <a:extLst>
              <a:ext uri="{FF2B5EF4-FFF2-40B4-BE49-F238E27FC236}">
                <a16:creationId xmlns:a16="http://schemas.microsoft.com/office/drawing/2014/main" id="{4C8E3795-B3B2-4E62-A52F-73347F74C472}"/>
              </a:ext>
            </a:extLst>
          </p:cNvPr>
          <p:cNvSpPr>
            <a:spLocks noGrp="1"/>
          </p:cNvSpPr>
          <p:nvPr>
            <p:ph idx="1"/>
          </p:nvPr>
        </p:nvSpPr>
        <p:spPr/>
        <p:txBody>
          <a:bodyPr>
            <a:normAutofit/>
          </a:bodyPr>
          <a:lstStyle/>
          <a:p>
            <a:r>
              <a:rPr lang="en-US" dirty="0"/>
              <a:t>All DIRECT service activities funded in part or whole through the PIHP by Community Block Grant must be reported</a:t>
            </a:r>
          </a:p>
          <a:p>
            <a:r>
              <a:rPr lang="en-US" dirty="0"/>
              <a:t>Direct face–to-face (or virtual) staff activities</a:t>
            </a:r>
          </a:p>
          <a:p>
            <a:r>
              <a:rPr lang="en-US" dirty="0"/>
              <a:t>Not all activity performed by prevention staff will be reported in MPDS; just activities that meet requirements detailed</a:t>
            </a:r>
          </a:p>
          <a:p>
            <a:r>
              <a:rPr lang="en-US" dirty="0"/>
              <a:t>Time in activities as reported in MPDS does not equal the total amount of hours worked per staff person (non-direct hours should be captured elsewhere)</a:t>
            </a:r>
          </a:p>
        </p:txBody>
      </p:sp>
    </p:spTree>
    <p:extLst>
      <p:ext uri="{BB962C8B-B14F-4D97-AF65-F5344CB8AC3E}">
        <p14:creationId xmlns:p14="http://schemas.microsoft.com/office/powerpoint/2010/main" val="15959851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41C4F5-3709-4AEB-BCB9-D293BFDF70FD}"/>
              </a:ext>
            </a:extLst>
          </p:cNvPr>
          <p:cNvSpPr>
            <a:spLocks noGrp="1"/>
          </p:cNvSpPr>
          <p:nvPr>
            <p:ph type="title"/>
          </p:nvPr>
        </p:nvSpPr>
        <p:spPr/>
        <p:txBody>
          <a:bodyPr/>
          <a:lstStyle/>
          <a:p>
            <a:r>
              <a:rPr lang="en-US" dirty="0"/>
              <a:t>Activities eligible for entry</a:t>
            </a:r>
          </a:p>
        </p:txBody>
      </p:sp>
      <p:sp>
        <p:nvSpPr>
          <p:cNvPr id="3" name="Content Placeholder 2">
            <a:extLst>
              <a:ext uri="{FF2B5EF4-FFF2-40B4-BE49-F238E27FC236}">
                <a16:creationId xmlns:a16="http://schemas.microsoft.com/office/drawing/2014/main" id="{4C8E3795-B3B2-4E62-A52F-73347F74C472}"/>
              </a:ext>
            </a:extLst>
          </p:cNvPr>
          <p:cNvSpPr>
            <a:spLocks noGrp="1"/>
          </p:cNvSpPr>
          <p:nvPr>
            <p:ph idx="1"/>
          </p:nvPr>
        </p:nvSpPr>
        <p:spPr>
          <a:xfrm>
            <a:off x="2231136" y="2190751"/>
            <a:ext cx="7729728" cy="3862388"/>
          </a:xfrm>
        </p:spPr>
        <p:txBody>
          <a:bodyPr>
            <a:normAutofit fontScale="77500" lnSpcReduction="20000"/>
          </a:bodyPr>
          <a:lstStyle/>
          <a:p>
            <a:pPr lvl="1"/>
            <a:r>
              <a:rPr lang="en-US" sz="2000" dirty="0"/>
              <a:t>Must be quantifiable as staff time</a:t>
            </a:r>
          </a:p>
          <a:p>
            <a:pPr lvl="2"/>
            <a:r>
              <a:rPr lang="en-US" sz="2000" dirty="0"/>
              <a:t>Captures staff time in activities, no outcome or product of the activity</a:t>
            </a:r>
          </a:p>
          <a:p>
            <a:pPr lvl="2"/>
            <a:r>
              <a:rPr lang="en-US" sz="2000" i="1" dirty="0"/>
              <a:t>Example:  time spent delivering Life Skills training is entered; time spent working with partners to adopt a smoke free policy is entered; the actual adoption of the smoke free policy would not be entered</a:t>
            </a:r>
          </a:p>
          <a:p>
            <a:pPr lvl="1"/>
            <a:r>
              <a:rPr lang="en-US" sz="2000" dirty="0"/>
              <a:t>Must be face-to-face</a:t>
            </a:r>
          </a:p>
          <a:p>
            <a:pPr lvl="2"/>
            <a:r>
              <a:rPr lang="en-US" sz="2000" dirty="0"/>
              <a:t>Must be face-to-face activities (can be virtual or possibly telephone)</a:t>
            </a:r>
          </a:p>
          <a:p>
            <a:pPr lvl="2"/>
            <a:r>
              <a:rPr lang="en-US" sz="2000" i="1" dirty="0"/>
              <a:t>Example:  time spent on own to research smoke free policies would not be entered</a:t>
            </a:r>
          </a:p>
          <a:p>
            <a:pPr lvl="1"/>
            <a:r>
              <a:rPr lang="en-US" sz="2000" dirty="0"/>
              <a:t>Volunteer/intern service activities</a:t>
            </a:r>
          </a:p>
          <a:p>
            <a:pPr lvl="2"/>
            <a:r>
              <a:rPr lang="en-US" sz="2000" dirty="0"/>
              <a:t>Services conducted by unpaid individuals would not be entered</a:t>
            </a:r>
          </a:p>
        </p:txBody>
      </p:sp>
      <p:sp>
        <p:nvSpPr>
          <p:cNvPr id="4" name="TextBox 3">
            <a:extLst>
              <a:ext uri="{FF2B5EF4-FFF2-40B4-BE49-F238E27FC236}">
                <a16:creationId xmlns:a16="http://schemas.microsoft.com/office/drawing/2014/main" id="{CEE5F915-EDB8-41AF-97A9-1715EDEDBDB7}"/>
              </a:ext>
            </a:extLst>
          </p:cNvPr>
          <p:cNvSpPr txBox="1"/>
          <p:nvPr/>
        </p:nvSpPr>
        <p:spPr>
          <a:xfrm>
            <a:off x="66675" y="6211669"/>
            <a:ext cx="12049125" cy="646331"/>
          </a:xfrm>
          <a:prstGeom prst="rect">
            <a:avLst/>
          </a:prstGeom>
          <a:noFill/>
        </p:spPr>
        <p:txBody>
          <a:bodyPr wrap="square" rtlCol="0">
            <a:spAutoFit/>
          </a:bodyPr>
          <a:lstStyle/>
          <a:p>
            <a:pPr algn="ctr"/>
            <a:r>
              <a:rPr lang="en-US" i="1" dirty="0"/>
              <a:t>***</a:t>
            </a:r>
            <a:r>
              <a:rPr lang="en-US" dirty="0"/>
              <a:t> May be some flexibility due to COVID-19, please check with NMRE Prevention Coordinator ***</a:t>
            </a:r>
            <a:endParaRPr lang="en-US" i="1" dirty="0"/>
          </a:p>
          <a:p>
            <a:pPr algn="ctr"/>
            <a:endParaRPr lang="en-US" dirty="0"/>
          </a:p>
        </p:txBody>
      </p:sp>
    </p:spTree>
    <p:extLst>
      <p:ext uri="{BB962C8B-B14F-4D97-AF65-F5344CB8AC3E}">
        <p14:creationId xmlns:p14="http://schemas.microsoft.com/office/powerpoint/2010/main" val="5949013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96A504-76EB-4543-9A32-A6F403167C99}"/>
              </a:ext>
            </a:extLst>
          </p:cNvPr>
          <p:cNvSpPr>
            <a:spLocks noGrp="1"/>
          </p:cNvSpPr>
          <p:nvPr>
            <p:ph type="title"/>
          </p:nvPr>
        </p:nvSpPr>
        <p:spPr>
          <a:xfrm>
            <a:off x="2269236" y="321754"/>
            <a:ext cx="7729728" cy="1188720"/>
          </a:xfrm>
        </p:spPr>
        <p:txBody>
          <a:bodyPr>
            <a:normAutofit/>
          </a:bodyPr>
          <a:lstStyle/>
          <a:p>
            <a:r>
              <a:rPr lang="en-US" dirty="0"/>
              <a:t>Activities eligible for entry</a:t>
            </a:r>
          </a:p>
        </p:txBody>
      </p:sp>
      <p:graphicFrame>
        <p:nvGraphicFramePr>
          <p:cNvPr id="7" name="Table 7">
            <a:extLst>
              <a:ext uri="{FF2B5EF4-FFF2-40B4-BE49-F238E27FC236}">
                <a16:creationId xmlns:a16="http://schemas.microsoft.com/office/drawing/2014/main" id="{FBAE1BCA-CB1D-4D8A-B144-3AD4052FAB8D}"/>
              </a:ext>
            </a:extLst>
          </p:cNvPr>
          <p:cNvGraphicFramePr>
            <a:graphicFrameLocks noGrp="1"/>
          </p:cNvGraphicFramePr>
          <p:nvPr>
            <p:ph idx="1"/>
          </p:nvPr>
        </p:nvGraphicFramePr>
        <p:xfrm>
          <a:off x="204787" y="1729422"/>
          <a:ext cx="11706225" cy="5425440"/>
        </p:xfrm>
        <a:graphic>
          <a:graphicData uri="http://schemas.openxmlformats.org/drawingml/2006/table">
            <a:tbl>
              <a:tblPr firstRow="1" bandRow="1">
                <a:tableStyleId>{5C22544A-7EE6-4342-B048-85BDC9FD1C3A}</a:tableStyleId>
              </a:tblPr>
              <a:tblGrid>
                <a:gridCol w="8520113">
                  <a:extLst>
                    <a:ext uri="{9D8B030D-6E8A-4147-A177-3AD203B41FA5}">
                      <a16:colId xmlns:a16="http://schemas.microsoft.com/office/drawing/2014/main" val="2784493413"/>
                    </a:ext>
                  </a:extLst>
                </a:gridCol>
                <a:gridCol w="3186112">
                  <a:extLst>
                    <a:ext uri="{9D8B030D-6E8A-4147-A177-3AD203B41FA5}">
                      <a16:colId xmlns:a16="http://schemas.microsoft.com/office/drawing/2014/main" val="3288585706"/>
                    </a:ext>
                  </a:extLst>
                </a:gridCol>
              </a:tblGrid>
              <a:tr h="370840">
                <a:tc>
                  <a:txBody>
                    <a:bodyPr/>
                    <a:lstStyle/>
                    <a:p>
                      <a:r>
                        <a:rPr lang="en-US" dirty="0"/>
                        <a:t>Example</a:t>
                      </a:r>
                    </a:p>
                  </a:txBody>
                  <a:tcPr/>
                </a:tc>
                <a:tc>
                  <a:txBody>
                    <a:bodyPr/>
                    <a:lstStyle/>
                    <a:p>
                      <a:r>
                        <a:rPr lang="en-US" dirty="0"/>
                        <a:t>Classified as an activity?</a:t>
                      </a:r>
                    </a:p>
                  </a:txBody>
                  <a:tcPr/>
                </a:tc>
                <a:extLst>
                  <a:ext uri="{0D108BD9-81ED-4DB2-BD59-A6C34878D82A}">
                    <a16:rowId xmlns:a16="http://schemas.microsoft.com/office/drawing/2014/main" val="4002318757"/>
                  </a:ext>
                </a:extLst>
              </a:tr>
              <a:tr h="370840">
                <a:tc>
                  <a:txBody>
                    <a:bodyPr/>
                    <a:lstStyle/>
                    <a:p>
                      <a:r>
                        <a:rPr lang="en-US" dirty="0">
                          <a:solidFill>
                            <a:srgbClr val="000000"/>
                          </a:solidFill>
                          <a:latin typeface="Times New Roman" panose="02020603050405020304" pitchFamily="18" charset="0"/>
                        </a:rPr>
                        <a:t>Attending a standard coalition meeting by phone or video rather than in person</a:t>
                      </a:r>
                    </a:p>
                  </a:txBody>
                  <a:tcPr/>
                </a:tc>
                <a:tc>
                  <a:txBody>
                    <a:bodyPr/>
                    <a:lstStyle/>
                    <a:p>
                      <a:r>
                        <a:rPr lang="en-US" dirty="0">
                          <a:solidFill>
                            <a:srgbClr val="000000"/>
                          </a:solidFill>
                          <a:latin typeface="Times New Roman" panose="02020603050405020304" pitchFamily="18" charset="0"/>
                        </a:rPr>
                        <a:t>Yes</a:t>
                      </a:r>
                      <a:endParaRPr lang="en-US" dirty="0"/>
                    </a:p>
                    <a:p>
                      <a:endParaRPr lang="en-US" dirty="0"/>
                    </a:p>
                  </a:txBody>
                  <a:tcPr/>
                </a:tc>
                <a:extLst>
                  <a:ext uri="{0D108BD9-81ED-4DB2-BD59-A6C34878D82A}">
                    <a16:rowId xmlns:a16="http://schemas.microsoft.com/office/drawing/2014/main" val="3318303329"/>
                  </a:ext>
                </a:extLst>
              </a:tr>
              <a:tr h="370840">
                <a:tc>
                  <a:txBody>
                    <a:bodyPr/>
                    <a:lstStyle/>
                    <a:p>
                      <a:r>
                        <a:rPr lang="en-US" dirty="0">
                          <a:solidFill>
                            <a:srgbClr val="000000"/>
                          </a:solidFill>
                          <a:latin typeface="Times New Roman" panose="02020603050405020304" pitchFamily="18" charset="0"/>
                        </a:rPr>
                        <a:t>Providing training via conference call	</a:t>
                      </a:r>
                    </a:p>
                  </a:txBody>
                  <a:tcPr/>
                </a:tc>
                <a:tc>
                  <a:txBody>
                    <a:bodyPr/>
                    <a:lstStyle/>
                    <a:p>
                      <a:r>
                        <a:rPr lang="en-US" dirty="0"/>
                        <a:t>Yes</a:t>
                      </a:r>
                    </a:p>
                  </a:txBody>
                  <a:tcPr/>
                </a:tc>
                <a:extLst>
                  <a:ext uri="{0D108BD9-81ED-4DB2-BD59-A6C34878D82A}">
                    <a16:rowId xmlns:a16="http://schemas.microsoft.com/office/drawing/2014/main" val="3673507571"/>
                  </a:ext>
                </a:extLst>
              </a:tr>
              <a:tr h="370840">
                <a:tc>
                  <a:txBody>
                    <a:bodyPr/>
                    <a:lstStyle/>
                    <a:p>
                      <a:r>
                        <a:rPr lang="en-US" dirty="0">
                          <a:solidFill>
                            <a:srgbClr val="000000"/>
                          </a:solidFill>
                          <a:latin typeface="Times New Roman" panose="02020603050405020304" pitchFamily="18" charset="0"/>
                        </a:rPr>
                        <a:t>Coordinating a community planning team (a group which is not a formalized coalition) meeting by video/conference such as SKYPE	</a:t>
                      </a:r>
                    </a:p>
                  </a:txBody>
                  <a:tcPr/>
                </a:tc>
                <a:tc>
                  <a:txBody>
                    <a:bodyPr/>
                    <a:lstStyle/>
                    <a:p>
                      <a:r>
                        <a:rPr lang="en-US" dirty="0"/>
                        <a:t>Yes</a:t>
                      </a:r>
                    </a:p>
                  </a:txBody>
                  <a:tcPr/>
                </a:tc>
                <a:extLst>
                  <a:ext uri="{0D108BD9-81ED-4DB2-BD59-A6C34878D82A}">
                    <a16:rowId xmlns:a16="http://schemas.microsoft.com/office/drawing/2014/main" val="713659407"/>
                  </a:ext>
                </a:extLst>
              </a:tr>
              <a:tr h="370840">
                <a:tc>
                  <a:txBody>
                    <a:bodyPr/>
                    <a:lstStyle/>
                    <a:p>
                      <a:r>
                        <a:rPr lang="en-US" dirty="0">
                          <a:solidFill>
                            <a:srgbClr val="000000"/>
                          </a:solidFill>
                          <a:latin typeface="Times New Roman" panose="02020603050405020304" pitchFamily="18" charset="0"/>
                        </a:rPr>
                        <a:t>A conference call to plan an upcoming training</a:t>
                      </a:r>
                    </a:p>
                  </a:txBody>
                  <a:tcPr/>
                </a:tc>
                <a:tc>
                  <a:txBody>
                    <a:bodyPr/>
                    <a:lstStyle/>
                    <a:p>
                      <a:r>
                        <a:rPr lang="en-US" dirty="0"/>
                        <a:t>No</a:t>
                      </a:r>
                    </a:p>
                  </a:txBody>
                  <a:tcPr/>
                </a:tc>
                <a:extLst>
                  <a:ext uri="{0D108BD9-81ED-4DB2-BD59-A6C34878D82A}">
                    <a16:rowId xmlns:a16="http://schemas.microsoft.com/office/drawing/2014/main" val="2277318890"/>
                  </a:ext>
                </a:extLst>
              </a:tr>
              <a:tr h="370840">
                <a:tc>
                  <a:txBody>
                    <a:bodyPr/>
                    <a:lstStyle/>
                    <a:p>
                      <a:r>
                        <a:rPr lang="en-US" dirty="0">
                          <a:solidFill>
                            <a:srgbClr val="000000"/>
                          </a:solidFill>
                          <a:latin typeface="Times New Roman" panose="02020603050405020304" pitchFamily="18" charset="0"/>
                        </a:rPr>
                        <a:t>A phone call to engage a participant in future face to face activity	</a:t>
                      </a:r>
                    </a:p>
                  </a:txBody>
                  <a:tcPr/>
                </a:tc>
                <a:tc>
                  <a:txBody>
                    <a:bodyPr/>
                    <a:lstStyle/>
                    <a:p>
                      <a:r>
                        <a:rPr lang="en-US" dirty="0"/>
                        <a:t>No</a:t>
                      </a:r>
                    </a:p>
                  </a:txBody>
                  <a:tcPr/>
                </a:tc>
                <a:extLst>
                  <a:ext uri="{0D108BD9-81ED-4DB2-BD59-A6C34878D82A}">
                    <a16:rowId xmlns:a16="http://schemas.microsoft.com/office/drawing/2014/main" val="3414625967"/>
                  </a:ext>
                </a:extLst>
              </a:tr>
              <a:tr h="370840">
                <a:tc>
                  <a:txBody>
                    <a:bodyPr/>
                    <a:lstStyle/>
                    <a:p>
                      <a:r>
                        <a:rPr lang="en-US" dirty="0">
                          <a:solidFill>
                            <a:srgbClr val="000000"/>
                          </a:solidFill>
                          <a:latin typeface="Times New Roman" panose="02020603050405020304" pitchFamily="18" charset="0"/>
                        </a:rPr>
                        <a:t>A phone call to schedule future programming</a:t>
                      </a:r>
                      <a:endParaRPr lang="en-US" dirty="0"/>
                    </a:p>
                  </a:txBody>
                  <a:tcPr/>
                </a:tc>
                <a:tc>
                  <a:txBody>
                    <a:bodyPr/>
                    <a:lstStyle/>
                    <a:p>
                      <a:r>
                        <a:rPr lang="en-US" dirty="0"/>
                        <a:t>No</a:t>
                      </a:r>
                    </a:p>
                  </a:txBody>
                  <a:tcPr/>
                </a:tc>
                <a:extLst>
                  <a:ext uri="{0D108BD9-81ED-4DB2-BD59-A6C34878D82A}">
                    <a16:rowId xmlns:a16="http://schemas.microsoft.com/office/drawing/2014/main" val="236890334"/>
                  </a:ext>
                </a:extLst>
              </a:tr>
              <a:tr h="370840">
                <a:tc>
                  <a:txBody>
                    <a:bodyPr/>
                    <a:lstStyle/>
                    <a:p>
                      <a:r>
                        <a:rPr lang="en-US" dirty="0">
                          <a:solidFill>
                            <a:srgbClr val="000000"/>
                          </a:solidFill>
                          <a:latin typeface="Times New Roman" panose="02020603050405020304" pitchFamily="18" charset="0"/>
                        </a:rPr>
                        <a:t>Pre-record an educational training segment to use for future sessions in place of face-to-face interaction	</a:t>
                      </a:r>
                      <a:endParaRPr lang="en-US" dirty="0"/>
                    </a:p>
                  </a:txBody>
                  <a:tcPr/>
                </a:tc>
                <a:tc>
                  <a:txBody>
                    <a:bodyPr/>
                    <a:lstStyle/>
                    <a:p>
                      <a:r>
                        <a:rPr lang="en-US" dirty="0"/>
                        <a:t>No</a:t>
                      </a:r>
                    </a:p>
                  </a:txBody>
                  <a:tcPr/>
                </a:tc>
                <a:extLst>
                  <a:ext uri="{0D108BD9-81ED-4DB2-BD59-A6C34878D82A}">
                    <a16:rowId xmlns:a16="http://schemas.microsoft.com/office/drawing/2014/main" val="2843603625"/>
                  </a:ext>
                </a:extLst>
              </a:tr>
              <a:tr h="370840">
                <a:tc>
                  <a:txBody>
                    <a:bodyPr/>
                    <a:lstStyle/>
                    <a:p>
                      <a:r>
                        <a:rPr lang="en-US" dirty="0">
                          <a:solidFill>
                            <a:srgbClr val="000000"/>
                          </a:solidFill>
                          <a:latin typeface="Times New Roman" panose="02020603050405020304" pitchFamily="18" charset="0"/>
                        </a:rPr>
                        <a:t>Attend a training or conference</a:t>
                      </a:r>
                    </a:p>
                  </a:txBody>
                  <a:tcPr/>
                </a:tc>
                <a:tc>
                  <a:txBody>
                    <a:bodyPr/>
                    <a:lstStyle/>
                    <a:p>
                      <a:r>
                        <a:rPr lang="en-US" dirty="0"/>
                        <a:t>No</a:t>
                      </a:r>
                    </a:p>
                  </a:txBody>
                  <a:tcPr/>
                </a:tc>
                <a:extLst>
                  <a:ext uri="{0D108BD9-81ED-4DB2-BD59-A6C34878D82A}">
                    <a16:rowId xmlns:a16="http://schemas.microsoft.com/office/drawing/2014/main" val="2432388559"/>
                  </a:ext>
                </a:extLst>
              </a:tr>
              <a:tr h="370840">
                <a:tc>
                  <a:txBody>
                    <a:bodyPr/>
                    <a:lstStyle/>
                    <a:p>
                      <a:r>
                        <a:rPr lang="en-US" dirty="0">
                          <a:solidFill>
                            <a:srgbClr val="000000"/>
                          </a:solidFill>
                          <a:latin typeface="Times New Roman" panose="02020603050405020304" pitchFamily="18" charset="0"/>
                        </a:rPr>
                        <a:t>Attend meeting out-of-region</a:t>
                      </a:r>
                    </a:p>
                  </a:txBody>
                  <a:tcPr/>
                </a:tc>
                <a:tc>
                  <a:txBody>
                    <a:bodyPr/>
                    <a:lstStyle/>
                    <a:p>
                      <a:r>
                        <a:rPr lang="en-US" dirty="0"/>
                        <a:t>No (unless pre-approved by RE)</a:t>
                      </a:r>
                    </a:p>
                  </a:txBody>
                  <a:tcPr/>
                </a:tc>
                <a:extLst>
                  <a:ext uri="{0D108BD9-81ED-4DB2-BD59-A6C34878D82A}">
                    <a16:rowId xmlns:a16="http://schemas.microsoft.com/office/drawing/2014/main" val="495844735"/>
                  </a:ext>
                </a:extLst>
              </a:tr>
              <a:tr h="370840">
                <a:tc>
                  <a:txBody>
                    <a:bodyPr/>
                    <a:lstStyle/>
                    <a:p>
                      <a:r>
                        <a:rPr lang="en-US" dirty="0">
                          <a:solidFill>
                            <a:srgbClr val="000000"/>
                          </a:solidFill>
                          <a:latin typeface="Times New Roman" panose="02020603050405020304" pitchFamily="18" charset="0"/>
                        </a:rPr>
                        <a:t>Provide out-of-region presentation</a:t>
                      </a:r>
                      <a:endParaRPr lang="en-US" dirty="0"/>
                    </a:p>
                  </a:txBody>
                  <a:tcPr/>
                </a:tc>
                <a:tc>
                  <a:txBody>
                    <a:bodyPr/>
                    <a:lstStyle/>
                    <a:p>
                      <a:r>
                        <a:rPr lang="en-US" dirty="0"/>
                        <a:t>No (unless pre-approved by RE)</a:t>
                      </a:r>
                    </a:p>
                  </a:txBody>
                  <a:tcPr/>
                </a:tc>
                <a:extLst>
                  <a:ext uri="{0D108BD9-81ED-4DB2-BD59-A6C34878D82A}">
                    <a16:rowId xmlns:a16="http://schemas.microsoft.com/office/drawing/2014/main" val="3764131229"/>
                  </a:ext>
                </a:extLst>
              </a:tr>
            </a:tbl>
          </a:graphicData>
        </a:graphic>
      </p:graphicFrame>
    </p:spTree>
    <p:extLst>
      <p:ext uri="{BB962C8B-B14F-4D97-AF65-F5344CB8AC3E}">
        <p14:creationId xmlns:p14="http://schemas.microsoft.com/office/powerpoint/2010/main" val="15647122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2B82547-2424-4E7A-A98B-75206EE730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23">
            <a:extLst>
              <a:ext uri="{FF2B5EF4-FFF2-40B4-BE49-F238E27FC236}">
                <a16:creationId xmlns:a16="http://schemas.microsoft.com/office/drawing/2014/main" id="{5109BC2F-9616-4D7D-9E98-57898009A8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4637005" cy="6858000"/>
          </a:xfrm>
          <a:custGeom>
            <a:avLst/>
            <a:gdLst>
              <a:gd name="connsiteX0" fmla="*/ 0 w 4637005"/>
              <a:gd name="connsiteY0" fmla="*/ 0 h 6858000"/>
              <a:gd name="connsiteX1" fmla="*/ 4637005 w 4637005"/>
              <a:gd name="connsiteY1" fmla="*/ 0 h 6858000"/>
              <a:gd name="connsiteX2" fmla="*/ 4637005 w 4637005"/>
              <a:gd name="connsiteY2" fmla="*/ 1900238 h 6858000"/>
              <a:gd name="connsiteX3" fmla="*/ 4266589 w 4637005"/>
              <a:gd name="connsiteY3" fmla="*/ 2178050 h 6858000"/>
              <a:gd name="connsiteX4" fmla="*/ 4262355 w 4637005"/>
              <a:gd name="connsiteY4" fmla="*/ 2184400 h 6858000"/>
              <a:gd name="connsiteX5" fmla="*/ 4256005 w 4637005"/>
              <a:gd name="connsiteY5" fmla="*/ 2193925 h 6858000"/>
              <a:gd name="connsiteX6" fmla="*/ 4249655 w 4637005"/>
              <a:gd name="connsiteY6" fmla="*/ 2201863 h 6858000"/>
              <a:gd name="connsiteX7" fmla="*/ 4249655 w 4637005"/>
              <a:gd name="connsiteY7" fmla="*/ 2211388 h 6858000"/>
              <a:gd name="connsiteX8" fmla="*/ 4249655 w 4637005"/>
              <a:gd name="connsiteY8" fmla="*/ 2220913 h 6858000"/>
              <a:gd name="connsiteX9" fmla="*/ 4256005 w 4637005"/>
              <a:gd name="connsiteY9" fmla="*/ 2228850 h 6858000"/>
              <a:gd name="connsiteX10" fmla="*/ 4262355 w 4637005"/>
              <a:gd name="connsiteY10" fmla="*/ 2238375 h 6858000"/>
              <a:gd name="connsiteX11" fmla="*/ 4266589 w 4637005"/>
              <a:gd name="connsiteY11" fmla="*/ 2244725 h 6858000"/>
              <a:gd name="connsiteX12" fmla="*/ 4637005 w 4637005"/>
              <a:gd name="connsiteY12" fmla="*/ 2522538 h 6858000"/>
              <a:gd name="connsiteX13" fmla="*/ 4637005 w 4637005"/>
              <a:gd name="connsiteY13" fmla="*/ 6858000 h 6858000"/>
              <a:gd name="connsiteX14" fmla="*/ 0 w 4637005"/>
              <a:gd name="connsiteY1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637005" h="6858000">
                <a:moveTo>
                  <a:pt x="0" y="0"/>
                </a:moveTo>
                <a:lnTo>
                  <a:pt x="4637005" y="0"/>
                </a:lnTo>
                <a:lnTo>
                  <a:pt x="4637005" y="1900238"/>
                </a:lnTo>
                <a:lnTo>
                  <a:pt x="4266589" y="2178050"/>
                </a:lnTo>
                <a:lnTo>
                  <a:pt x="4262355" y="2184400"/>
                </a:lnTo>
                <a:lnTo>
                  <a:pt x="4256005" y="2193925"/>
                </a:lnTo>
                <a:lnTo>
                  <a:pt x="4249655" y="2201863"/>
                </a:lnTo>
                <a:lnTo>
                  <a:pt x="4249655" y="2211388"/>
                </a:lnTo>
                <a:lnTo>
                  <a:pt x="4249655" y="2220913"/>
                </a:lnTo>
                <a:lnTo>
                  <a:pt x="4256005" y="2228850"/>
                </a:lnTo>
                <a:lnTo>
                  <a:pt x="4262355" y="2238375"/>
                </a:lnTo>
                <a:lnTo>
                  <a:pt x="4266589" y="2244725"/>
                </a:lnTo>
                <a:lnTo>
                  <a:pt x="4637005" y="2522538"/>
                </a:lnTo>
                <a:lnTo>
                  <a:pt x="4637005" y="6858000"/>
                </a:lnTo>
                <a:lnTo>
                  <a:pt x="0" y="6858000"/>
                </a:lnTo>
                <a:close/>
              </a:path>
            </a:pathLst>
          </a:custGeom>
          <a:blipFill>
            <a:blip r:embed="rId3">
              <a:duotone>
                <a:schemeClr val="accent1">
                  <a:tint val="98000"/>
                  <a:lumMod val="102000"/>
                </a:schemeClr>
                <a:schemeClr val="accent1">
                  <a:shade val="98000"/>
                  <a:lumMod val="98000"/>
                </a:schemeClr>
              </a:duotone>
            </a:blip>
            <a:tile tx="0" ty="0" sx="100000" sy="100000" flip="none" algn="tl"/>
          </a:blipFill>
          <a:ln>
            <a:headEnd/>
            <a:tailEnd/>
          </a:ln>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5E4D92BE-1F5B-41D1-BC73-9C8108227BB9}"/>
              </a:ext>
            </a:extLst>
          </p:cNvPr>
          <p:cNvSpPr>
            <a:spLocks noGrp="1"/>
          </p:cNvSpPr>
          <p:nvPr>
            <p:ph type="title"/>
          </p:nvPr>
        </p:nvSpPr>
        <p:spPr>
          <a:xfrm>
            <a:off x="641754" y="1687286"/>
            <a:ext cx="3269463" cy="3978017"/>
          </a:xfrm>
        </p:spPr>
        <p:txBody>
          <a:bodyPr anchor="t">
            <a:normAutofit/>
          </a:bodyPr>
          <a:lstStyle/>
          <a:p>
            <a:r>
              <a:rPr lang="en-US" sz="4400"/>
              <a:t>Record Keeping</a:t>
            </a:r>
          </a:p>
        </p:txBody>
      </p:sp>
      <p:graphicFrame>
        <p:nvGraphicFramePr>
          <p:cNvPr id="5" name="Content Placeholder 2">
            <a:extLst>
              <a:ext uri="{FF2B5EF4-FFF2-40B4-BE49-F238E27FC236}">
                <a16:creationId xmlns:a16="http://schemas.microsoft.com/office/drawing/2014/main" id="{FD03CDD4-A900-4A5A-BAAD-98A3028C8DF3}"/>
              </a:ext>
            </a:extLst>
          </p:cNvPr>
          <p:cNvGraphicFramePr>
            <a:graphicFrameLocks noGrp="1"/>
          </p:cNvGraphicFramePr>
          <p:nvPr>
            <p:ph idx="1"/>
            <p:extLst>
              <p:ext uri="{D42A27DB-BD31-4B8C-83A1-F6EECF244321}">
                <p14:modId xmlns:p14="http://schemas.microsoft.com/office/powerpoint/2010/main" val="374906050"/>
              </p:ext>
            </p:extLst>
          </p:nvPr>
        </p:nvGraphicFramePr>
        <p:xfrm>
          <a:off x="5508820" y="965200"/>
          <a:ext cx="5728344" cy="490299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4134434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FD7821-F5E7-412B-B728-1724BEAE7DAB}"/>
              </a:ext>
            </a:extLst>
          </p:cNvPr>
          <p:cNvSpPr>
            <a:spLocks noGrp="1"/>
          </p:cNvSpPr>
          <p:nvPr>
            <p:ph type="title"/>
          </p:nvPr>
        </p:nvSpPr>
        <p:spPr/>
        <p:txBody>
          <a:bodyPr/>
          <a:lstStyle/>
          <a:p>
            <a:r>
              <a:rPr lang="en-US" dirty="0"/>
              <a:t>MPDS data entry</a:t>
            </a:r>
          </a:p>
        </p:txBody>
      </p:sp>
      <p:sp>
        <p:nvSpPr>
          <p:cNvPr id="2" name="TextBox 1">
            <a:extLst>
              <a:ext uri="{FF2B5EF4-FFF2-40B4-BE49-F238E27FC236}">
                <a16:creationId xmlns:a16="http://schemas.microsoft.com/office/drawing/2014/main" id="{716E35AA-8A99-412B-9515-D9489EF554D5}"/>
              </a:ext>
            </a:extLst>
          </p:cNvPr>
          <p:cNvSpPr txBox="1"/>
          <p:nvPr/>
        </p:nvSpPr>
        <p:spPr>
          <a:xfrm>
            <a:off x="371475" y="1300138"/>
            <a:ext cx="11480005" cy="400110"/>
          </a:xfrm>
          <a:prstGeom prst="rect">
            <a:avLst/>
          </a:prstGeom>
          <a:noFill/>
        </p:spPr>
        <p:txBody>
          <a:bodyPr wrap="square" rtlCol="0">
            <a:spAutoFit/>
          </a:bodyPr>
          <a:lstStyle/>
          <a:p>
            <a:r>
              <a:rPr lang="en-US" sz="2000" dirty="0"/>
              <a:t>To request username and password send this information to NMRE Prevention Coordinator </a:t>
            </a:r>
          </a:p>
        </p:txBody>
      </p:sp>
      <p:pic>
        <p:nvPicPr>
          <p:cNvPr id="3" name="Picture 2">
            <a:extLst>
              <a:ext uri="{FF2B5EF4-FFF2-40B4-BE49-F238E27FC236}">
                <a16:creationId xmlns:a16="http://schemas.microsoft.com/office/drawing/2014/main" id="{5C2DEE98-E4EA-486F-B939-7E55E6A1BFA7}"/>
              </a:ext>
            </a:extLst>
          </p:cNvPr>
          <p:cNvPicPr>
            <a:picLocks noChangeAspect="1"/>
          </p:cNvPicPr>
          <p:nvPr/>
        </p:nvPicPr>
        <p:blipFill>
          <a:blip r:embed="rId3"/>
          <a:stretch>
            <a:fillRect/>
          </a:stretch>
        </p:blipFill>
        <p:spPr>
          <a:xfrm>
            <a:off x="2138362" y="2382969"/>
            <a:ext cx="7915275" cy="4014584"/>
          </a:xfrm>
          <a:prstGeom prst="rect">
            <a:avLst/>
          </a:prstGeom>
        </p:spPr>
      </p:pic>
    </p:spTree>
    <p:extLst>
      <p:ext uri="{BB962C8B-B14F-4D97-AF65-F5344CB8AC3E}">
        <p14:creationId xmlns:p14="http://schemas.microsoft.com/office/powerpoint/2010/main" val="3516452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48981F6-21FE-4DF9-9C71-17F1A91E75ED}"/>
              </a:ext>
            </a:extLst>
          </p:cNvPr>
          <p:cNvSpPr>
            <a:spLocks noGrp="1"/>
          </p:cNvSpPr>
          <p:nvPr>
            <p:ph type="title"/>
          </p:nvPr>
        </p:nvSpPr>
        <p:spPr>
          <a:xfrm>
            <a:off x="1073151" y="446088"/>
            <a:ext cx="5334793" cy="1618396"/>
          </a:xfrm>
        </p:spPr>
        <p:txBody>
          <a:bodyPr/>
          <a:lstStyle/>
          <a:p>
            <a:r>
              <a:rPr lang="en-US" sz="5000" dirty="0"/>
              <a:t>Navigation</a:t>
            </a:r>
          </a:p>
        </p:txBody>
      </p:sp>
      <p:pic>
        <p:nvPicPr>
          <p:cNvPr id="2" name="Content Placeholder 1">
            <a:extLst>
              <a:ext uri="{FF2B5EF4-FFF2-40B4-BE49-F238E27FC236}">
                <a16:creationId xmlns:a16="http://schemas.microsoft.com/office/drawing/2014/main" id="{00B228E7-88AB-44FB-A9A2-CA010D68F766}"/>
              </a:ext>
            </a:extLst>
          </p:cNvPr>
          <p:cNvPicPr>
            <a:picLocks noGrp="1" noChangeAspect="1"/>
          </p:cNvPicPr>
          <p:nvPr>
            <p:ph idx="1"/>
          </p:nvPr>
        </p:nvPicPr>
        <p:blipFill>
          <a:blip r:embed="rId3"/>
          <a:stretch>
            <a:fillRect/>
          </a:stretch>
        </p:blipFill>
        <p:spPr>
          <a:xfrm>
            <a:off x="2100263" y="2271714"/>
            <a:ext cx="9693275" cy="4932640"/>
          </a:xfrm>
          <a:prstGeom prst="rect">
            <a:avLst/>
          </a:prstGeom>
        </p:spPr>
      </p:pic>
    </p:spTree>
    <p:extLst>
      <p:ext uri="{BB962C8B-B14F-4D97-AF65-F5344CB8AC3E}">
        <p14:creationId xmlns:p14="http://schemas.microsoft.com/office/powerpoint/2010/main" val="38052514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3686F-DDC4-40F5-93F8-1EABEE545BF1}"/>
              </a:ext>
            </a:extLst>
          </p:cNvPr>
          <p:cNvSpPr>
            <a:spLocks noGrp="1"/>
          </p:cNvSpPr>
          <p:nvPr>
            <p:ph type="title"/>
          </p:nvPr>
        </p:nvSpPr>
        <p:spPr>
          <a:xfrm>
            <a:off x="6586346" y="464426"/>
            <a:ext cx="5434203" cy="1174991"/>
          </a:xfrm>
        </p:spPr>
        <p:txBody>
          <a:bodyPr vert="horz" lIns="182880" tIns="182880" rIns="182880" bIns="182880" rtlCol="0" anchor="ctr">
            <a:noAutofit/>
          </a:bodyPr>
          <a:lstStyle/>
          <a:p>
            <a:r>
              <a:rPr lang="en-US" sz="5000" dirty="0"/>
              <a:t>Creating groups</a:t>
            </a:r>
          </a:p>
        </p:txBody>
      </p:sp>
      <p:pic>
        <p:nvPicPr>
          <p:cNvPr id="6" name="Content Placeholder 5">
            <a:extLst>
              <a:ext uri="{FF2B5EF4-FFF2-40B4-BE49-F238E27FC236}">
                <a16:creationId xmlns:a16="http://schemas.microsoft.com/office/drawing/2014/main" id="{4C5BA4DE-DCDD-4706-8C0C-2E32DA2BB266}"/>
              </a:ext>
            </a:extLst>
          </p:cNvPr>
          <p:cNvPicPr>
            <a:picLocks noGrp="1" noChangeAspect="1"/>
          </p:cNvPicPr>
          <p:nvPr>
            <p:ph idx="1"/>
          </p:nvPr>
        </p:nvPicPr>
        <p:blipFill rotWithShape="1">
          <a:blip r:embed="rId3">
            <a:extLst>
              <a:ext uri="{837473B0-CC2E-450A-ABE3-18F120FF3D39}">
                <a1611:picAttrSrcUrl xmlns:a1611="http://schemas.microsoft.com/office/drawing/2016/11/main" r:id="rId4"/>
              </a:ext>
            </a:extLst>
          </a:blip>
          <a:srcRect l="9374" r="1874"/>
          <a:stretch/>
        </p:blipFill>
        <p:spPr>
          <a:xfrm>
            <a:off x="20" y="10"/>
            <a:ext cx="6086621" cy="6857990"/>
          </a:xfrm>
          <a:prstGeom prst="rect">
            <a:avLst/>
          </a:prstGeom>
        </p:spPr>
      </p:pic>
      <p:sp>
        <p:nvSpPr>
          <p:cNvPr id="5" name="Text Placeholder 4">
            <a:extLst>
              <a:ext uri="{FF2B5EF4-FFF2-40B4-BE49-F238E27FC236}">
                <a16:creationId xmlns:a16="http://schemas.microsoft.com/office/drawing/2014/main" id="{1B8BF93E-8EAB-43F7-9670-CBD9C705E73C}"/>
              </a:ext>
            </a:extLst>
          </p:cNvPr>
          <p:cNvSpPr>
            <a:spLocks noGrp="1"/>
          </p:cNvSpPr>
          <p:nvPr>
            <p:ph type="body" sz="half" idx="2"/>
          </p:nvPr>
        </p:nvSpPr>
        <p:spPr>
          <a:xfrm>
            <a:off x="6757796" y="2209634"/>
            <a:ext cx="5086542" cy="3255252"/>
          </a:xfrm>
        </p:spPr>
        <p:txBody>
          <a:bodyPr vert="horz" lIns="91440" tIns="45720" rIns="91440" bIns="45720" rtlCol="0">
            <a:normAutofit/>
          </a:bodyPr>
          <a:lstStyle/>
          <a:p>
            <a:pPr indent="-228600" algn="l">
              <a:buFont typeface="Arial" panose="020B0604020202020204" pitchFamily="34" charset="0"/>
              <a:buChar char="•"/>
            </a:pPr>
            <a:r>
              <a:rPr lang="en-US" sz="3000" dirty="0">
                <a:solidFill>
                  <a:schemeClr val="tx1">
                    <a:lumMod val="85000"/>
                    <a:lumOff val="15000"/>
                  </a:schemeClr>
                </a:solidFill>
              </a:rPr>
              <a:t>Dashboard&gt;Groups</a:t>
            </a:r>
          </a:p>
          <a:p>
            <a:pPr indent="-228600" algn="l">
              <a:buFont typeface="Arial" panose="020B0604020202020204" pitchFamily="34" charset="0"/>
              <a:buChar char="•"/>
            </a:pPr>
            <a:r>
              <a:rPr lang="en-US" sz="3000" dirty="0">
                <a:solidFill>
                  <a:schemeClr val="tx1">
                    <a:lumMod val="85000"/>
                    <a:lumOff val="15000"/>
                  </a:schemeClr>
                </a:solidFill>
              </a:rPr>
              <a:t>Add </a:t>
            </a:r>
            <a:r>
              <a:rPr lang="en-US" sz="3000" dirty="0" err="1">
                <a:solidFill>
                  <a:schemeClr val="tx1">
                    <a:lumMod val="85000"/>
                    <a:lumOff val="15000"/>
                  </a:schemeClr>
                </a:solidFill>
              </a:rPr>
              <a:t>Group|View</a:t>
            </a:r>
            <a:r>
              <a:rPr lang="en-US" sz="3000" dirty="0">
                <a:solidFill>
                  <a:schemeClr val="tx1">
                    <a:lumMod val="85000"/>
                    <a:lumOff val="15000"/>
                  </a:schemeClr>
                </a:solidFill>
              </a:rPr>
              <a:t> </a:t>
            </a:r>
            <a:r>
              <a:rPr lang="en-US" sz="3000" dirty="0" err="1">
                <a:solidFill>
                  <a:schemeClr val="tx1">
                    <a:lumMod val="85000"/>
                    <a:lumOff val="15000"/>
                  </a:schemeClr>
                </a:solidFill>
              </a:rPr>
              <a:t>Groups|Find</a:t>
            </a:r>
            <a:r>
              <a:rPr lang="en-US" sz="3000" dirty="0">
                <a:solidFill>
                  <a:schemeClr val="tx1">
                    <a:lumMod val="85000"/>
                    <a:lumOff val="15000"/>
                  </a:schemeClr>
                </a:solidFill>
              </a:rPr>
              <a:t> Group</a:t>
            </a:r>
          </a:p>
        </p:txBody>
      </p:sp>
    </p:spTree>
    <p:extLst>
      <p:ext uri="{BB962C8B-B14F-4D97-AF65-F5344CB8AC3E}">
        <p14:creationId xmlns:p14="http://schemas.microsoft.com/office/powerpoint/2010/main" val="4970787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3686F-DDC4-40F5-93F8-1EABEE545BF1}"/>
              </a:ext>
            </a:extLst>
          </p:cNvPr>
          <p:cNvSpPr>
            <a:spLocks noGrp="1"/>
          </p:cNvSpPr>
          <p:nvPr>
            <p:ph type="title"/>
          </p:nvPr>
        </p:nvSpPr>
        <p:spPr>
          <a:xfrm>
            <a:off x="359956" y="457195"/>
            <a:ext cx="9784080" cy="1508760"/>
          </a:xfrm>
        </p:spPr>
        <p:txBody>
          <a:bodyPr/>
          <a:lstStyle/>
          <a:p>
            <a:r>
              <a:rPr lang="en-US" dirty="0"/>
              <a:t>Group requirements</a:t>
            </a:r>
          </a:p>
        </p:txBody>
      </p:sp>
      <p:sp>
        <p:nvSpPr>
          <p:cNvPr id="3" name="Content Placeholder 2">
            <a:extLst>
              <a:ext uri="{FF2B5EF4-FFF2-40B4-BE49-F238E27FC236}">
                <a16:creationId xmlns:a16="http://schemas.microsoft.com/office/drawing/2014/main" id="{17BFA2BE-0747-48E8-BE9E-8DE418A03868}"/>
              </a:ext>
            </a:extLst>
          </p:cNvPr>
          <p:cNvSpPr>
            <a:spLocks noGrp="1"/>
          </p:cNvSpPr>
          <p:nvPr>
            <p:ph idx="1"/>
          </p:nvPr>
        </p:nvSpPr>
        <p:spPr>
          <a:xfrm>
            <a:off x="514351" y="1965955"/>
            <a:ext cx="5414962" cy="4206240"/>
          </a:xfrm>
        </p:spPr>
        <p:txBody>
          <a:bodyPr>
            <a:normAutofit lnSpcReduction="10000"/>
          </a:bodyPr>
          <a:lstStyle/>
          <a:p>
            <a:r>
              <a:rPr lang="en-US" sz="3000" b="1" dirty="0"/>
              <a:t>Group Name</a:t>
            </a:r>
            <a:r>
              <a:rPr lang="en-US" sz="3000" dirty="0"/>
              <a:t> – unique, easy to work and distinguishable from other groups using same curriculum-</a:t>
            </a:r>
          </a:p>
          <a:p>
            <a:r>
              <a:rPr lang="en-US" sz="3000" b="1" dirty="0"/>
              <a:t>Synar/YTA Related – </a:t>
            </a:r>
            <a:r>
              <a:rPr lang="en-US" sz="3000" dirty="0"/>
              <a:t>Yes or No</a:t>
            </a:r>
          </a:p>
          <a:p>
            <a:r>
              <a:rPr lang="en-US" sz="3000" b="1" dirty="0"/>
              <a:t>Gambling Prevention –Yes or No</a:t>
            </a:r>
          </a:p>
        </p:txBody>
      </p:sp>
      <p:pic>
        <p:nvPicPr>
          <p:cNvPr id="4" name="Content Placeholder 5">
            <a:extLst>
              <a:ext uri="{FF2B5EF4-FFF2-40B4-BE49-F238E27FC236}">
                <a16:creationId xmlns:a16="http://schemas.microsoft.com/office/drawing/2014/main" id="{0A6E5017-371D-4F9E-8DD0-F040BF86731E}"/>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l="9374" r="1874"/>
          <a:stretch/>
        </p:blipFill>
        <p:spPr>
          <a:xfrm>
            <a:off x="6105379" y="497205"/>
            <a:ext cx="6086621" cy="6857990"/>
          </a:xfrm>
          <a:prstGeom prst="rect">
            <a:avLst/>
          </a:prstGeom>
        </p:spPr>
      </p:pic>
    </p:spTree>
    <p:extLst>
      <p:ext uri="{BB962C8B-B14F-4D97-AF65-F5344CB8AC3E}">
        <p14:creationId xmlns:p14="http://schemas.microsoft.com/office/powerpoint/2010/main" val="7208482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C57324-8F14-4818-AEFD-83FA8B8BED99}"/>
              </a:ext>
            </a:extLst>
          </p:cNvPr>
          <p:cNvSpPr>
            <a:spLocks noGrp="1"/>
          </p:cNvSpPr>
          <p:nvPr>
            <p:ph type="title"/>
          </p:nvPr>
        </p:nvSpPr>
        <p:spPr/>
        <p:txBody>
          <a:bodyPr/>
          <a:lstStyle/>
          <a:p>
            <a:r>
              <a:rPr lang="en-US" dirty="0"/>
              <a:t>Group types</a:t>
            </a:r>
          </a:p>
        </p:txBody>
      </p:sp>
      <p:graphicFrame>
        <p:nvGraphicFramePr>
          <p:cNvPr id="4" name="Table 4">
            <a:extLst>
              <a:ext uri="{FF2B5EF4-FFF2-40B4-BE49-F238E27FC236}">
                <a16:creationId xmlns:a16="http://schemas.microsoft.com/office/drawing/2014/main" id="{7449635A-FAEC-4EF7-B536-6DBA19D34678}"/>
              </a:ext>
            </a:extLst>
          </p:cNvPr>
          <p:cNvGraphicFramePr>
            <a:graphicFrameLocks noGrp="1"/>
          </p:cNvGraphicFramePr>
          <p:nvPr>
            <p:ph idx="1"/>
            <p:extLst>
              <p:ext uri="{D42A27DB-BD31-4B8C-83A1-F6EECF244321}">
                <p14:modId xmlns:p14="http://schemas.microsoft.com/office/powerpoint/2010/main" val="326129264"/>
              </p:ext>
            </p:extLst>
          </p:nvPr>
        </p:nvGraphicFramePr>
        <p:xfrm>
          <a:off x="228600" y="2084832"/>
          <a:ext cx="11830050" cy="4430269"/>
        </p:xfrm>
        <a:graphic>
          <a:graphicData uri="http://schemas.openxmlformats.org/drawingml/2006/table">
            <a:tbl>
              <a:tblPr firstRow="1" bandRow="1">
                <a:tableStyleId>{5C22544A-7EE6-4342-B048-85BDC9FD1C3A}</a:tableStyleId>
              </a:tblPr>
              <a:tblGrid>
                <a:gridCol w="3295707">
                  <a:extLst>
                    <a:ext uri="{9D8B030D-6E8A-4147-A177-3AD203B41FA5}">
                      <a16:colId xmlns:a16="http://schemas.microsoft.com/office/drawing/2014/main" val="1203167537"/>
                    </a:ext>
                  </a:extLst>
                </a:gridCol>
                <a:gridCol w="4114439">
                  <a:extLst>
                    <a:ext uri="{9D8B030D-6E8A-4147-A177-3AD203B41FA5}">
                      <a16:colId xmlns:a16="http://schemas.microsoft.com/office/drawing/2014/main" val="2181936121"/>
                    </a:ext>
                  </a:extLst>
                </a:gridCol>
                <a:gridCol w="4419904">
                  <a:extLst>
                    <a:ext uri="{9D8B030D-6E8A-4147-A177-3AD203B41FA5}">
                      <a16:colId xmlns:a16="http://schemas.microsoft.com/office/drawing/2014/main" val="2755023055"/>
                    </a:ext>
                  </a:extLst>
                </a:gridCol>
              </a:tblGrid>
              <a:tr h="578551">
                <a:tc>
                  <a:txBody>
                    <a:bodyPr/>
                    <a:lstStyle/>
                    <a:p>
                      <a:r>
                        <a:rPr lang="en-US" dirty="0"/>
                        <a:t>Type</a:t>
                      </a:r>
                    </a:p>
                  </a:txBody>
                  <a:tcPr/>
                </a:tc>
                <a:tc>
                  <a:txBody>
                    <a:bodyPr/>
                    <a:lstStyle/>
                    <a:p>
                      <a:r>
                        <a:rPr lang="en-US" dirty="0"/>
                        <a:t>Description</a:t>
                      </a:r>
                    </a:p>
                  </a:txBody>
                  <a:tcPr/>
                </a:tc>
                <a:tc>
                  <a:txBody>
                    <a:bodyPr/>
                    <a:lstStyle/>
                    <a:p>
                      <a:r>
                        <a:rPr lang="en-US" dirty="0"/>
                        <a:t>Examples</a:t>
                      </a:r>
                    </a:p>
                  </a:txBody>
                  <a:tcPr/>
                </a:tc>
                <a:extLst>
                  <a:ext uri="{0D108BD9-81ED-4DB2-BD59-A6C34878D82A}">
                    <a16:rowId xmlns:a16="http://schemas.microsoft.com/office/drawing/2014/main" val="4177933182"/>
                  </a:ext>
                </a:extLst>
              </a:tr>
              <a:tr h="998594">
                <a:tc>
                  <a:txBody>
                    <a:bodyPr/>
                    <a:lstStyle/>
                    <a:p>
                      <a:r>
                        <a:rPr lang="en-US" dirty="0"/>
                        <a:t>One-Time</a:t>
                      </a:r>
                    </a:p>
                  </a:txBody>
                  <a:tcPr/>
                </a:tc>
                <a:tc>
                  <a:txBody>
                    <a:bodyPr/>
                    <a:lstStyle/>
                    <a:p>
                      <a:r>
                        <a:rPr lang="en-US" dirty="0"/>
                        <a:t>Event occurs only once and is not ongoing</a:t>
                      </a:r>
                    </a:p>
                  </a:txBody>
                  <a:tcPr/>
                </a:tc>
                <a:tc>
                  <a:txBody>
                    <a:bodyPr/>
                    <a:lstStyle/>
                    <a:p>
                      <a:r>
                        <a:rPr lang="en-US" dirty="0"/>
                        <a:t>One-time presentation (Health Fair, Town Hall, etc.)</a:t>
                      </a:r>
                    </a:p>
                  </a:txBody>
                  <a:tcPr/>
                </a:tc>
                <a:extLst>
                  <a:ext uri="{0D108BD9-81ED-4DB2-BD59-A6C34878D82A}">
                    <a16:rowId xmlns:a16="http://schemas.microsoft.com/office/drawing/2014/main" val="1092652972"/>
                  </a:ext>
                </a:extLst>
              </a:tr>
              <a:tr h="1426562">
                <a:tc>
                  <a:txBody>
                    <a:bodyPr/>
                    <a:lstStyle/>
                    <a:p>
                      <a:r>
                        <a:rPr lang="en-US" dirty="0"/>
                        <a:t>Ongoing – Other</a:t>
                      </a:r>
                    </a:p>
                  </a:txBody>
                  <a:tcPr/>
                </a:tc>
                <a:tc>
                  <a:txBody>
                    <a:bodyPr/>
                    <a:lstStyle/>
                    <a:p>
                      <a:r>
                        <a:rPr lang="en-US" dirty="0"/>
                        <a:t>Ongoing</a:t>
                      </a:r>
                    </a:p>
                    <a:p>
                      <a:r>
                        <a:rPr lang="en-US" dirty="0"/>
                        <a:t>Not required or expected to be sequential participation</a:t>
                      </a:r>
                    </a:p>
                  </a:txBody>
                  <a:tcPr/>
                </a:tc>
                <a:tc>
                  <a:txBody>
                    <a:bodyPr/>
                    <a:lstStyle/>
                    <a:p>
                      <a:r>
                        <a:rPr lang="en-US" dirty="0"/>
                        <a:t>Coalition meetings (if in plan), parental dialogue nights, etc.</a:t>
                      </a:r>
                    </a:p>
                  </a:txBody>
                  <a:tcPr/>
                </a:tc>
                <a:extLst>
                  <a:ext uri="{0D108BD9-81ED-4DB2-BD59-A6C34878D82A}">
                    <a16:rowId xmlns:a16="http://schemas.microsoft.com/office/drawing/2014/main" val="3511193056"/>
                  </a:ext>
                </a:extLst>
              </a:tr>
              <a:tr h="1426562">
                <a:tc>
                  <a:txBody>
                    <a:bodyPr/>
                    <a:lstStyle/>
                    <a:p>
                      <a:r>
                        <a:rPr lang="en-US" dirty="0"/>
                        <a:t>Ongoing – Sequential</a:t>
                      </a:r>
                    </a:p>
                  </a:txBody>
                  <a:tcPr/>
                </a:tc>
                <a:tc>
                  <a:txBody>
                    <a:bodyPr/>
                    <a:lstStyle/>
                    <a:p>
                      <a:r>
                        <a:rPr lang="en-US" dirty="0"/>
                        <a:t>Ongoing</a:t>
                      </a:r>
                    </a:p>
                    <a:p>
                      <a:r>
                        <a:rPr lang="en-US" dirty="0"/>
                        <a:t>Multiple sessions in a planned sequence</a:t>
                      </a:r>
                    </a:p>
                  </a:txBody>
                  <a:tcPr/>
                </a:tc>
                <a:tc>
                  <a:txBody>
                    <a:bodyPr/>
                    <a:lstStyle/>
                    <a:p>
                      <a:r>
                        <a:rPr lang="en-US" dirty="0" err="1"/>
                        <a:t>Botvin’s</a:t>
                      </a:r>
                      <a:r>
                        <a:rPr lang="en-US" dirty="0"/>
                        <a:t> Life Skills, Project Alert, etc.</a:t>
                      </a:r>
                    </a:p>
                  </a:txBody>
                  <a:tcPr/>
                </a:tc>
                <a:extLst>
                  <a:ext uri="{0D108BD9-81ED-4DB2-BD59-A6C34878D82A}">
                    <a16:rowId xmlns:a16="http://schemas.microsoft.com/office/drawing/2014/main" val="1112802319"/>
                  </a:ext>
                </a:extLst>
              </a:tr>
            </a:tbl>
          </a:graphicData>
        </a:graphic>
      </p:graphicFrame>
    </p:spTree>
    <p:extLst>
      <p:ext uri="{BB962C8B-B14F-4D97-AF65-F5344CB8AC3E}">
        <p14:creationId xmlns:p14="http://schemas.microsoft.com/office/powerpoint/2010/main" val="23454352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6AE52B-B92C-4329-839C-0C38B2F14F14}"/>
              </a:ext>
            </a:extLst>
          </p:cNvPr>
          <p:cNvSpPr>
            <a:spLocks noGrp="1"/>
          </p:cNvSpPr>
          <p:nvPr>
            <p:ph type="title"/>
          </p:nvPr>
        </p:nvSpPr>
        <p:spPr/>
        <p:txBody>
          <a:bodyPr/>
          <a:lstStyle/>
          <a:p>
            <a:r>
              <a:rPr lang="en-US" dirty="0"/>
              <a:t>Program types-Names</a:t>
            </a:r>
          </a:p>
        </p:txBody>
      </p:sp>
      <p:pic>
        <p:nvPicPr>
          <p:cNvPr id="5" name="Picture 4" descr="A picture containing text, outdoor, sign, street&#10;&#10;Description automatically generated">
            <a:extLst>
              <a:ext uri="{FF2B5EF4-FFF2-40B4-BE49-F238E27FC236}">
                <a16:creationId xmlns:a16="http://schemas.microsoft.com/office/drawing/2014/main" id="{DBDC22C2-F232-40D8-930F-8AC8E33D9501}"/>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23837" y="2144804"/>
            <a:ext cx="3677539" cy="2284322"/>
          </a:xfrm>
          <a:prstGeom prst="rect">
            <a:avLst/>
          </a:prstGeom>
        </p:spPr>
      </p:pic>
      <p:sp>
        <p:nvSpPr>
          <p:cNvPr id="6" name="TextBox 5">
            <a:extLst>
              <a:ext uri="{FF2B5EF4-FFF2-40B4-BE49-F238E27FC236}">
                <a16:creationId xmlns:a16="http://schemas.microsoft.com/office/drawing/2014/main" id="{E1DF0ACB-5460-4636-BA7B-5A4DABA0E195}"/>
              </a:ext>
            </a:extLst>
          </p:cNvPr>
          <p:cNvSpPr txBox="1"/>
          <p:nvPr/>
        </p:nvSpPr>
        <p:spPr>
          <a:xfrm>
            <a:off x="381000" y="6794496"/>
            <a:ext cx="5715000" cy="230832"/>
          </a:xfrm>
          <a:prstGeom prst="rect">
            <a:avLst/>
          </a:prstGeom>
          <a:noFill/>
        </p:spPr>
        <p:txBody>
          <a:bodyPr wrap="square" rtlCol="0">
            <a:spAutoFit/>
          </a:bodyPr>
          <a:lstStyle/>
          <a:p>
            <a:r>
              <a:rPr lang="en-US" sz="900">
                <a:hlinkClick r:id="rId4" tooltip="http://www.picserver.org/c/campaign.html"/>
              </a:rPr>
              <a:t>This Photo</a:t>
            </a:r>
            <a:r>
              <a:rPr lang="en-US" sz="900"/>
              <a:t> by Unknown Author is licensed under </a:t>
            </a:r>
            <a:r>
              <a:rPr lang="en-US" sz="900">
                <a:hlinkClick r:id="rId5" tooltip="https://creativecommons.org/licenses/by-sa/3.0/"/>
              </a:rPr>
              <a:t>CC BY-SA</a:t>
            </a:r>
            <a:endParaRPr lang="en-US" sz="900"/>
          </a:p>
        </p:txBody>
      </p:sp>
      <p:sp>
        <p:nvSpPr>
          <p:cNvPr id="7" name="TextBox 6">
            <a:extLst>
              <a:ext uri="{FF2B5EF4-FFF2-40B4-BE49-F238E27FC236}">
                <a16:creationId xmlns:a16="http://schemas.microsoft.com/office/drawing/2014/main" id="{1605F511-AAA4-457D-B5D3-C54A61F130E0}"/>
              </a:ext>
            </a:extLst>
          </p:cNvPr>
          <p:cNvSpPr txBox="1"/>
          <p:nvPr/>
        </p:nvSpPr>
        <p:spPr>
          <a:xfrm>
            <a:off x="223837" y="4209267"/>
            <a:ext cx="4229100" cy="2462213"/>
          </a:xfrm>
          <a:prstGeom prst="rect">
            <a:avLst/>
          </a:prstGeom>
          <a:noFill/>
        </p:spPr>
        <p:txBody>
          <a:bodyPr wrap="square" rtlCol="0">
            <a:spAutoFit/>
          </a:bodyPr>
          <a:lstStyle/>
          <a:p>
            <a:pPr fontAlgn="t"/>
            <a:r>
              <a:rPr lang="en-US" sz="2200" b="1" dirty="0"/>
              <a:t>Aimed to change population</a:t>
            </a:r>
            <a:endParaRPr lang="en-US" sz="2200" dirty="0"/>
          </a:p>
          <a:p>
            <a:pPr fontAlgn="t"/>
            <a:r>
              <a:rPr lang="en-US" sz="2200" b="1" dirty="0"/>
              <a:t>Not working directly with the individuals, you are trying to change</a:t>
            </a:r>
            <a:endParaRPr lang="en-US" sz="2200" dirty="0"/>
          </a:p>
          <a:p>
            <a:pPr fontAlgn="t"/>
            <a:r>
              <a:rPr lang="en-US" sz="2200" b="1" i="1" dirty="0"/>
              <a:t>Example:  creating and delivering a community norming campaign</a:t>
            </a:r>
            <a:endParaRPr lang="en-US" sz="2200" dirty="0"/>
          </a:p>
        </p:txBody>
      </p:sp>
      <p:pic>
        <p:nvPicPr>
          <p:cNvPr id="9" name="Picture 8">
            <a:extLst>
              <a:ext uri="{FF2B5EF4-FFF2-40B4-BE49-F238E27FC236}">
                <a16:creationId xmlns:a16="http://schemas.microsoft.com/office/drawing/2014/main" id="{7CD82480-41EB-4E34-82F8-4D9C07EDE301}"/>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5421061" y="1970964"/>
            <a:ext cx="3188203" cy="4713196"/>
          </a:xfrm>
          <a:prstGeom prst="rect">
            <a:avLst/>
          </a:prstGeom>
        </p:spPr>
      </p:pic>
      <p:sp>
        <p:nvSpPr>
          <p:cNvPr id="10" name="TextBox 9">
            <a:extLst>
              <a:ext uri="{FF2B5EF4-FFF2-40B4-BE49-F238E27FC236}">
                <a16:creationId xmlns:a16="http://schemas.microsoft.com/office/drawing/2014/main" id="{A0E0F867-ED57-4283-85E3-23441112B203}"/>
              </a:ext>
            </a:extLst>
          </p:cNvPr>
          <p:cNvSpPr txBox="1"/>
          <p:nvPr/>
        </p:nvSpPr>
        <p:spPr>
          <a:xfrm>
            <a:off x="3776481" y="6930192"/>
            <a:ext cx="2838632" cy="369332"/>
          </a:xfrm>
          <a:prstGeom prst="rect">
            <a:avLst/>
          </a:prstGeom>
          <a:noFill/>
        </p:spPr>
        <p:txBody>
          <a:bodyPr wrap="square" rtlCol="0">
            <a:spAutoFit/>
          </a:bodyPr>
          <a:lstStyle/>
          <a:p>
            <a:r>
              <a:rPr lang="en-US" sz="900">
                <a:hlinkClick r:id="rId7" tooltip="https://commons.wikimedia.org/wiki/File:Pictogram_child_green.svg"/>
              </a:rPr>
              <a:t>This Photo</a:t>
            </a:r>
            <a:r>
              <a:rPr lang="en-US" sz="900"/>
              <a:t> by Unknown Author is licensed under </a:t>
            </a:r>
            <a:r>
              <a:rPr lang="en-US" sz="900">
                <a:hlinkClick r:id="rId5" tooltip="https://creativecommons.org/licenses/by-sa/3.0/"/>
              </a:rPr>
              <a:t>CC BY-SA</a:t>
            </a:r>
            <a:endParaRPr lang="en-US" sz="900"/>
          </a:p>
        </p:txBody>
      </p:sp>
      <p:sp>
        <p:nvSpPr>
          <p:cNvPr id="11" name="TextBox 10">
            <a:extLst>
              <a:ext uri="{FF2B5EF4-FFF2-40B4-BE49-F238E27FC236}">
                <a16:creationId xmlns:a16="http://schemas.microsoft.com/office/drawing/2014/main" id="{45EEBFBC-718C-4241-8295-25D443ECA34B}"/>
              </a:ext>
            </a:extLst>
          </p:cNvPr>
          <p:cNvSpPr txBox="1"/>
          <p:nvPr/>
        </p:nvSpPr>
        <p:spPr>
          <a:xfrm>
            <a:off x="7918269" y="2050659"/>
            <a:ext cx="4049894" cy="2462213"/>
          </a:xfrm>
          <a:prstGeom prst="rect">
            <a:avLst/>
          </a:prstGeom>
          <a:noFill/>
        </p:spPr>
        <p:txBody>
          <a:bodyPr wrap="square" rtlCol="0">
            <a:spAutoFit/>
          </a:bodyPr>
          <a:lstStyle/>
          <a:p>
            <a:pPr fontAlgn="t"/>
            <a:r>
              <a:rPr lang="en-US" sz="2200" b="1" u="sng" dirty="0"/>
              <a:t>Individual</a:t>
            </a:r>
          </a:p>
          <a:p>
            <a:pPr fontAlgn="t"/>
            <a:r>
              <a:rPr lang="en-US" sz="2200" b="1" dirty="0"/>
              <a:t>Aimed to change an individual’s behavior</a:t>
            </a:r>
            <a:endParaRPr lang="en-US" sz="2200" dirty="0"/>
          </a:p>
          <a:p>
            <a:pPr fontAlgn="t"/>
            <a:r>
              <a:rPr lang="en-US" sz="2200" b="1" dirty="0"/>
              <a:t>Provided to individuals or group of individuals</a:t>
            </a:r>
            <a:endParaRPr lang="en-US" sz="2200" dirty="0"/>
          </a:p>
          <a:p>
            <a:pPr fontAlgn="t"/>
            <a:r>
              <a:rPr lang="en-US" sz="2200" b="1" i="1" dirty="0"/>
              <a:t>Example:  working with parents to improve parenting skills</a:t>
            </a:r>
            <a:endParaRPr lang="en-US" sz="2200" dirty="0"/>
          </a:p>
        </p:txBody>
      </p:sp>
    </p:spTree>
    <p:extLst>
      <p:ext uri="{BB962C8B-B14F-4D97-AF65-F5344CB8AC3E}">
        <p14:creationId xmlns:p14="http://schemas.microsoft.com/office/powerpoint/2010/main" val="13069586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3686F-DDC4-40F5-93F8-1EABEE545BF1}"/>
              </a:ext>
            </a:extLst>
          </p:cNvPr>
          <p:cNvSpPr>
            <a:spLocks noGrp="1"/>
          </p:cNvSpPr>
          <p:nvPr>
            <p:ph type="title"/>
          </p:nvPr>
        </p:nvSpPr>
        <p:spPr>
          <a:xfrm>
            <a:off x="992982" y="284176"/>
            <a:ext cx="3879850" cy="1863310"/>
          </a:xfrm>
        </p:spPr>
        <p:txBody>
          <a:bodyPr/>
          <a:lstStyle/>
          <a:p>
            <a:r>
              <a:rPr lang="en-US" sz="3000" dirty="0"/>
              <a:t>Minimum, maximum activities allowed</a:t>
            </a:r>
          </a:p>
        </p:txBody>
      </p:sp>
      <p:pic>
        <p:nvPicPr>
          <p:cNvPr id="1026" name="Picture 2">
            <a:extLst>
              <a:ext uri="{FF2B5EF4-FFF2-40B4-BE49-F238E27FC236}">
                <a16:creationId xmlns:a16="http://schemas.microsoft.com/office/drawing/2014/main" id="{216BC144-FA2C-4546-B7A4-1B64987BA4B0}"/>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877093" y="2438595"/>
            <a:ext cx="3810000" cy="1057275"/>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5" name="Text Placeholder 4">
            <a:extLst>
              <a:ext uri="{FF2B5EF4-FFF2-40B4-BE49-F238E27FC236}">
                <a16:creationId xmlns:a16="http://schemas.microsoft.com/office/drawing/2014/main" id="{1B8BF93E-8EAB-43F7-9670-CBD9C705E73C}"/>
              </a:ext>
            </a:extLst>
          </p:cNvPr>
          <p:cNvSpPr>
            <a:spLocks noGrp="1"/>
          </p:cNvSpPr>
          <p:nvPr>
            <p:ph type="body" sz="half" idx="2"/>
          </p:nvPr>
        </p:nvSpPr>
        <p:spPr>
          <a:xfrm>
            <a:off x="7817599" y="2147486"/>
            <a:ext cx="3200400" cy="3432319"/>
          </a:xfrm>
        </p:spPr>
        <p:txBody>
          <a:bodyPr>
            <a:normAutofit/>
          </a:bodyPr>
          <a:lstStyle/>
          <a:p>
            <a:r>
              <a:rPr lang="en-US" sz="3500" dirty="0"/>
              <a:t>If 8 sessions  for group             Min would be 1-Max would be 8</a:t>
            </a:r>
          </a:p>
        </p:txBody>
      </p:sp>
      <p:sp>
        <p:nvSpPr>
          <p:cNvPr id="3" name="Rectangle 2">
            <a:extLst>
              <a:ext uri="{FF2B5EF4-FFF2-40B4-BE49-F238E27FC236}">
                <a16:creationId xmlns:a16="http://schemas.microsoft.com/office/drawing/2014/main" id="{0A340CC1-C13C-459A-9E62-1E640A92034B}"/>
              </a:ext>
            </a:extLst>
          </p:cNvPr>
          <p:cNvSpPr/>
          <p:nvPr/>
        </p:nvSpPr>
        <p:spPr>
          <a:xfrm>
            <a:off x="3428365" y="3694536"/>
            <a:ext cx="2888932" cy="369332"/>
          </a:xfrm>
          <a:prstGeom prst="rect">
            <a:avLst/>
          </a:prstGeom>
          <a:solidFill>
            <a:schemeClr val="accent2"/>
          </a:solidFill>
        </p:spPr>
        <p:txBody>
          <a:bodyPr wrap="square">
            <a:spAutoFit/>
          </a:bodyPr>
          <a:lstStyle/>
          <a:p>
            <a:r>
              <a:rPr lang="en-US" b="1" dirty="0">
                <a:solidFill>
                  <a:srgbClr val="406B8C"/>
                </a:solidFill>
                <a:latin typeface="callunasemibold"/>
              </a:rPr>
              <a:t>Guiding Good Choices (GGC)</a:t>
            </a:r>
            <a:endParaRPr lang="en-US" b="1" i="0" dirty="0">
              <a:solidFill>
                <a:srgbClr val="406B8C"/>
              </a:solidFill>
              <a:effectLst/>
              <a:latin typeface="callunasemibold"/>
            </a:endParaRPr>
          </a:p>
        </p:txBody>
      </p:sp>
      <p:pic>
        <p:nvPicPr>
          <p:cNvPr id="9" name="Picture 8">
            <a:extLst>
              <a:ext uri="{FF2B5EF4-FFF2-40B4-BE49-F238E27FC236}">
                <a16:creationId xmlns:a16="http://schemas.microsoft.com/office/drawing/2014/main" id="{E505A1E8-3747-4E26-AC2C-1E6FA7EFE30A}"/>
              </a:ext>
            </a:extLst>
          </p:cNvPr>
          <p:cNvPicPr>
            <a:picLocks noChangeAspect="1"/>
          </p:cNvPicPr>
          <p:nvPr/>
        </p:nvPicPr>
        <p:blipFill>
          <a:blip r:embed="rId4"/>
          <a:stretch>
            <a:fillRect/>
          </a:stretch>
        </p:blipFill>
        <p:spPr>
          <a:xfrm>
            <a:off x="2053012" y="5198805"/>
            <a:ext cx="4943475" cy="762000"/>
          </a:xfrm>
          <a:prstGeom prst="rect">
            <a:avLst/>
          </a:prstGeom>
        </p:spPr>
      </p:pic>
    </p:spTree>
    <p:extLst>
      <p:ext uri="{BB962C8B-B14F-4D97-AF65-F5344CB8AC3E}">
        <p14:creationId xmlns:p14="http://schemas.microsoft.com/office/powerpoint/2010/main" val="9221644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6AE52B-B92C-4329-839C-0C38B2F14F14}"/>
              </a:ext>
            </a:extLst>
          </p:cNvPr>
          <p:cNvSpPr>
            <a:spLocks noGrp="1"/>
          </p:cNvSpPr>
          <p:nvPr>
            <p:ph type="title"/>
          </p:nvPr>
        </p:nvSpPr>
        <p:spPr/>
        <p:txBody>
          <a:bodyPr/>
          <a:lstStyle/>
          <a:p>
            <a:r>
              <a:rPr lang="en-US" dirty="0"/>
              <a:t>Intervention type</a:t>
            </a:r>
          </a:p>
        </p:txBody>
      </p:sp>
      <p:graphicFrame>
        <p:nvGraphicFramePr>
          <p:cNvPr id="4" name="Table 4">
            <a:extLst>
              <a:ext uri="{FF2B5EF4-FFF2-40B4-BE49-F238E27FC236}">
                <a16:creationId xmlns:a16="http://schemas.microsoft.com/office/drawing/2014/main" id="{52B504DB-04AB-48DC-A366-DD6C848FD411}"/>
              </a:ext>
            </a:extLst>
          </p:cNvPr>
          <p:cNvGraphicFramePr>
            <a:graphicFrameLocks noGrp="1"/>
          </p:cNvGraphicFramePr>
          <p:nvPr>
            <p:ph idx="1"/>
            <p:extLst>
              <p:ext uri="{D42A27DB-BD31-4B8C-83A1-F6EECF244321}">
                <p14:modId xmlns:p14="http://schemas.microsoft.com/office/powerpoint/2010/main" val="1008684551"/>
              </p:ext>
            </p:extLst>
          </p:nvPr>
        </p:nvGraphicFramePr>
        <p:xfrm>
          <a:off x="452437" y="2314575"/>
          <a:ext cx="11591925" cy="4468849"/>
        </p:xfrm>
        <a:graphic>
          <a:graphicData uri="http://schemas.openxmlformats.org/drawingml/2006/table">
            <a:tbl>
              <a:tblPr firstRow="1" bandRow="1">
                <a:tableStyleId>{5C22544A-7EE6-4342-B048-85BDC9FD1C3A}</a:tableStyleId>
              </a:tblPr>
              <a:tblGrid>
                <a:gridCol w="2200276">
                  <a:extLst>
                    <a:ext uri="{9D8B030D-6E8A-4147-A177-3AD203B41FA5}">
                      <a16:colId xmlns:a16="http://schemas.microsoft.com/office/drawing/2014/main" val="233015507"/>
                    </a:ext>
                  </a:extLst>
                </a:gridCol>
                <a:gridCol w="9391649">
                  <a:extLst>
                    <a:ext uri="{9D8B030D-6E8A-4147-A177-3AD203B41FA5}">
                      <a16:colId xmlns:a16="http://schemas.microsoft.com/office/drawing/2014/main" val="3993105142"/>
                    </a:ext>
                  </a:extLst>
                </a:gridCol>
              </a:tblGrid>
              <a:tr h="402831">
                <a:tc>
                  <a:txBody>
                    <a:bodyPr/>
                    <a:lstStyle/>
                    <a:p>
                      <a:r>
                        <a:rPr lang="en-US" dirty="0"/>
                        <a:t>Type</a:t>
                      </a:r>
                    </a:p>
                  </a:txBody>
                  <a:tcPr/>
                </a:tc>
                <a:tc>
                  <a:txBody>
                    <a:bodyPr/>
                    <a:lstStyle/>
                    <a:p>
                      <a:r>
                        <a:rPr lang="en-US" dirty="0"/>
                        <a:t>Description</a:t>
                      </a:r>
                    </a:p>
                  </a:txBody>
                  <a:tcPr/>
                </a:tc>
                <a:extLst>
                  <a:ext uri="{0D108BD9-81ED-4DB2-BD59-A6C34878D82A}">
                    <a16:rowId xmlns:a16="http://schemas.microsoft.com/office/drawing/2014/main" val="3845594982"/>
                  </a:ext>
                </a:extLst>
              </a:tr>
              <a:tr h="1291265">
                <a:tc>
                  <a:txBody>
                    <a:bodyPr/>
                    <a:lstStyle/>
                    <a:p>
                      <a:r>
                        <a:rPr lang="en-US" dirty="0"/>
                        <a:t>Indicated</a:t>
                      </a:r>
                    </a:p>
                  </a:txBody>
                  <a:tcPr/>
                </a:tc>
                <a:tc>
                  <a:txBody>
                    <a:bodyPr/>
                    <a:lstStyle/>
                    <a:p>
                      <a:r>
                        <a:rPr lang="en-US" i="0" dirty="0"/>
                        <a:t>Targeted to individuals identified as having minimal but detectable signs or symptoms foreshadowing disorder or having biological markers indicating predisposition for disorder.  Indicating this individual might have a disorder</a:t>
                      </a:r>
                    </a:p>
                    <a:p>
                      <a:r>
                        <a:rPr lang="en-US" i="1" dirty="0"/>
                        <a:t>Example:  Children of parents who have an SUD; youth caught with vaping paraphernalia</a:t>
                      </a:r>
                    </a:p>
                  </a:txBody>
                  <a:tcPr/>
                </a:tc>
                <a:extLst>
                  <a:ext uri="{0D108BD9-81ED-4DB2-BD59-A6C34878D82A}">
                    <a16:rowId xmlns:a16="http://schemas.microsoft.com/office/drawing/2014/main" val="3779216123"/>
                  </a:ext>
                </a:extLst>
              </a:tr>
              <a:tr h="695297">
                <a:tc>
                  <a:txBody>
                    <a:bodyPr/>
                    <a:lstStyle/>
                    <a:p>
                      <a:r>
                        <a:rPr lang="en-US" dirty="0"/>
                        <a:t>Selective</a:t>
                      </a:r>
                    </a:p>
                  </a:txBody>
                  <a:tcPr/>
                </a:tc>
                <a:tc>
                  <a:txBody>
                    <a:bodyPr/>
                    <a:lstStyle/>
                    <a:p>
                      <a:r>
                        <a:rPr lang="en-US" i="0" dirty="0"/>
                        <a:t>Risk of developing a disorder is significantly higher than average</a:t>
                      </a:r>
                    </a:p>
                    <a:p>
                      <a:r>
                        <a:rPr lang="en-US" i="1" dirty="0"/>
                        <a:t>Example:  Youth caught vaping for the second time</a:t>
                      </a:r>
                    </a:p>
                  </a:txBody>
                  <a:tcPr/>
                </a:tc>
                <a:extLst>
                  <a:ext uri="{0D108BD9-81ED-4DB2-BD59-A6C34878D82A}">
                    <a16:rowId xmlns:a16="http://schemas.microsoft.com/office/drawing/2014/main" val="4258333411"/>
                  </a:ext>
                </a:extLst>
              </a:tr>
              <a:tr h="695297">
                <a:tc>
                  <a:txBody>
                    <a:bodyPr/>
                    <a:lstStyle/>
                    <a:p>
                      <a:r>
                        <a:rPr lang="en-US" dirty="0"/>
                        <a:t>Universal – Direct</a:t>
                      </a:r>
                    </a:p>
                  </a:txBody>
                  <a:tcPr/>
                </a:tc>
                <a:tc>
                  <a:txBody>
                    <a:bodyPr/>
                    <a:lstStyle/>
                    <a:p>
                      <a:r>
                        <a:rPr lang="en-US" i="0" dirty="0"/>
                        <a:t>Directly providing service to a group of participants; specific population targeted based activities</a:t>
                      </a:r>
                    </a:p>
                    <a:p>
                      <a:r>
                        <a:rPr lang="en-US" i="1" dirty="0"/>
                        <a:t>Example:  </a:t>
                      </a:r>
                      <a:r>
                        <a:rPr lang="en-US" i="1" dirty="0" err="1"/>
                        <a:t>Botvin’s</a:t>
                      </a:r>
                      <a:r>
                        <a:rPr lang="en-US" i="1" dirty="0"/>
                        <a:t> Life Skills to a classroom</a:t>
                      </a:r>
                    </a:p>
                  </a:txBody>
                  <a:tcPr/>
                </a:tc>
                <a:extLst>
                  <a:ext uri="{0D108BD9-81ED-4DB2-BD59-A6C34878D82A}">
                    <a16:rowId xmlns:a16="http://schemas.microsoft.com/office/drawing/2014/main" val="2138878471"/>
                  </a:ext>
                </a:extLst>
              </a:tr>
              <a:tr h="993281">
                <a:tc>
                  <a:txBody>
                    <a:bodyPr/>
                    <a:lstStyle/>
                    <a:p>
                      <a:r>
                        <a:rPr lang="en-US" dirty="0"/>
                        <a:t>Universal - Indirect</a:t>
                      </a:r>
                    </a:p>
                  </a:txBody>
                  <a:tcPr/>
                </a:tc>
                <a:tc>
                  <a:txBody>
                    <a:bodyPr/>
                    <a:lstStyle/>
                    <a:p>
                      <a:r>
                        <a:rPr lang="en-US" i="0" dirty="0"/>
                        <a:t>Support for population-based programs and environmental strategies; broad population targeted based activities</a:t>
                      </a:r>
                    </a:p>
                    <a:p>
                      <a:r>
                        <a:rPr lang="en-US" i="1" dirty="0"/>
                        <a:t>Example:  Policy establishment</a:t>
                      </a:r>
                    </a:p>
                  </a:txBody>
                  <a:tcPr/>
                </a:tc>
                <a:extLst>
                  <a:ext uri="{0D108BD9-81ED-4DB2-BD59-A6C34878D82A}">
                    <a16:rowId xmlns:a16="http://schemas.microsoft.com/office/drawing/2014/main" val="2410669154"/>
                  </a:ext>
                </a:extLst>
              </a:tr>
            </a:tbl>
          </a:graphicData>
        </a:graphic>
      </p:graphicFrame>
    </p:spTree>
    <p:extLst>
      <p:ext uri="{BB962C8B-B14F-4D97-AF65-F5344CB8AC3E}">
        <p14:creationId xmlns:p14="http://schemas.microsoft.com/office/powerpoint/2010/main" val="33393547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6AE52B-B92C-4329-839C-0C38B2F14F14}"/>
              </a:ext>
            </a:extLst>
          </p:cNvPr>
          <p:cNvSpPr>
            <a:spLocks noGrp="1"/>
          </p:cNvSpPr>
          <p:nvPr>
            <p:ph type="title"/>
          </p:nvPr>
        </p:nvSpPr>
        <p:spPr/>
        <p:txBody>
          <a:bodyPr/>
          <a:lstStyle/>
          <a:p>
            <a:r>
              <a:rPr lang="en-US" dirty="0"/>
              <a:t>Service population- Who </a:t>
            </a:r>
          </a:p>
        </p:txBody>
      </p:sp>
      <p:graphicFrame>
        <p:nvGraphicFramePr>
          <p:cNvPr id="4" name="Table 4">
            <a:extLst>
              <a:ext uri="{FF2B5EF4-FFF2-40B4-BE49-F238E27FC236}">
                <a16:creationId xmlns:a16="http://schemas.microsoft.com/office/drawing/2014/main" id="{52B504DB-04AB-48DC-A366-DD6C848FD411}"/>
              </a:ext>
            </a:extLst>
          </p:cNvPr>
          <p:cNvGraphicFramePr>
            <a:graphicFrameLocks noGrp="1"/>
          </p:cNvGraphicFramePr>
          <p:nvPr>
            <p:ph idx="1"/>
            <p:extLst>
              <p:ext uri="{D42A27DB-BD31-4B8C-83A1-F6EECF244321}">
                <p14:modId xmlns:p14="http://schemas.microsoft.com/office/powerpoint/2010/main" val="680942770"/>
              </p:ext>
            </p:extLst>
          </p:nvPr>
        </p:nvGraphicFramePr>
        <p:xfrm>
          <a:off x="473869" y="1708065"/>
          <a:ext cx="11327606" cy="6858000"/>
        </p:xfrm>
        <a:graphic>
          <a:graphicData uri="http://schemas.openxmlformats.org/drawingml/2006/table">
            <a:tbl>
              <a:tblPr firstRow="1" bandRow="1">
                <a:tableStyleId>{5C22544A-7EE6-4342-B048-85BDC9FD1C3A}</a:tableStyleId>
              </a:tblPr>
              <a:tblGrid>
                <a:gridCol w="1075053">
                  <a:extLst>
                    <a:ext uri="{9D8B030D-6E8A-4147-A177-3AD203B41FA5}">
                      <a16:colId xmlns:a16="http://schemas.microsoft.com/office/drawing/2014/main" val="21340665"/>
                    </a:ext>
                  </a:extLst>
                </a:gridCol>
                <a:gridCol w="2499310">
                  <a:extLst>
                    <a:ext uri="{9D8B030D-6E8A-4147-A177-3AD203B41FA5}">
                      <a16:colId xmlns:a16="http://schemas.microsoft.com/office/drawing/2014/main" val="233015507"/>
                    </a:ext>
                  </a:extLst>
                </a:gridCol>
                <a:gridCol w="5886901">
                  <a:extLst>
                    <a:ext uri="{9D8B030D-6E8A-4147-A177-3AD203B41FA5}">
                      <a16:colId xmlns:a16="http://schemas.microsoft.com/office/drawing/2014/main" val="3993105142"/>
                    </a:ext>
                  </a:extLst>
                </a:gridCol>
                <a:gridCol w="1866342">
                  <a:extLst>
                    <a:ext uri="{9D8B030D-6E8A-4147-A177-3AD203B41FA5}">
                      <a16:colId xmlns:a16="http://schemas.microsoft.com/office/drawing/2014/main" val="1304467037"/>
                    </a:ext>
                  </a:extLst>
                </a:gridCol>
              </a:tblGrid>
              <a:tr h="352844">
                <a:tc>
                  <a:txBody>
                    <a:bodyPr/>
                    <a:lstStyle/>
                    <a:p>
                      <a:r>
                        <a:rPr lang="en-US" dirty="0"/>
                        <a:t>Code</a:t>
                      </a:r>
                    </a:p>
                  </a:txBody>
                  <a:tcPr/>
                </a:tc>
                <a:tc>
                  <a:txBody>
                    <a:bodyPr/>
                    <a:lstStyle/>
                    <a:p>
                      <a:r>
                        <a:rPr lang="en-US" dirty="0"/>
                        <a:t>Category</a:t>
                      </a:r>
                    </a:p>
                  </a:txBody>
                  <a:tcPr/>
                </a:tc>
                <a:tc>
                  <a:txBody>
                    <a:bodyPr/>
                    <a:lstStyle/>
                    <a:p>
                      <a:r>
                        <a:rPr lang="en-US" dirty="0"/>
                        <a:t>Description</a:t>
                      </a:r>
                    </a:p>
                  </a:txBody>
                  <a:tcPr/>
                </a:tc>
                <a:tc>
                  <a:txBody>
                    <a:bodyPr/>
                    <a:lstStyle/>
                    <a:p>
                      <a:r>
                        <a:rPr lang="en-US" dirty="0"/>
                        <a:t>Intervention Type</a:t>
                      </a:r>
                    </a:p>
                  </a:txBody>
                  <a:tcPr/>
                </a:tc>
                <a:extLst>
                  <a:ext uri="{0D108BD9-81ED-4DB2-BD59-A6C34878D82A}">
                    <a16:rowId xmlns:a16="http://schemas.microsoft.com/office/drawing/2014/main" val="3845594982"/>
                  </a:ext>
                </a:extLst>
              </a:tr>
              <a:tr h="489988">
                <a:tc>
                  <a:txBody>
                    <a:bodyPr/>
                    <a:lstStyle/>
                    <a:p>
                      <a:r>
                        <a:rPr lang="en-US" dirty="0"/>
                        <a:t>04</a:t>
                      </a:r>
                    </a:p>
                  </a:txBody>
                  <a:tcPr/>
                </a:tc>
                <a:tc>
                  <a:txBody>
                    <a:bodyPr/>
                    <a:lstStyle/>
                    <a:p>
                      <a:r>
                        <a:rPr lang="en-US" dirty="0"/>
                        <a:t>Children of parents with SUD</a:t>
                      </a:r>
                    </a:p>
                  </a:txBody>
                  <a:tcPr/>
                </a:tc>
                <a:tc>
                  <a:txBody>
                    <a:bodyPr/>
                    <a:lstStyle/>
                    <a:p>
                      <a:r>
                        <a:rPr lang="en-US" i="0" dirty="0"/>
                        <a:t>Youth and adults who are children of individuals with an SUD</a:t>
                      </a:r>
                    </a:p>
                  </a:txBody>
                  <a:tcPr/>
                </a:tc>
                <a:tc>
                  <a:txBody>
                    <a:bodyPr/>
                    <a:lstStyle/>
                    <a:p>
                      <a:r>
                        <a:rPr lang="en-US" i="1" dirty="0"/>
                        <a:t>Selective</a:t>
                      </a:r>
                    </a:p>
                  </a:txBody>
                  <a:tcPr/>
                </a:tc>
                <a:extLst>
                  <a:ext uri="{0D108BD9-81ED-4DB2-BD59-A6C34878D82A}">
                    <a16:rowId xmlns:a16="http://schemas.microsoft.com/office/drawing/2014/main" val="3779216123"/>
                  </a:ext>
                </a:extLst>
              </a:tr>
              <a:tr h="1959951">
                <a:tc>
                  <a:txBody>
                    <a:bodyPr/>
                    <a:lstStyle/>
                    <a:p>
                      <a:r>
                        <a:rPr lang="en-US" dirty="0"/>
                        <a:t>05</a:t>
                      </a:r>
                    </a:p>
                  </a:txBody>
                  <a:tcPr/>
                </a:tc>
                <a:tc>
                  <a:txBody>
                    <a:bodyPr/>
                    <a:lstStyle/>
                    <a:p>
                      <a:r>
                        <a:rPr lang="en-US" dirty="0"/>
                        <a:t>Delinquent/ Violent Youth</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i="0" u="none" strike="noStrike" kern="1200" baseline="0" dirty="0">
                          <a:solidFill>
                            <a:schemeClr val="dk1"/>
                          </a:solidFill>
                          <a:latin typeface="+mn-lt"/>
                          <a:ea typeface="+mn-ea"/>
                          <a:cs typeface="+mn-cs"/>
                        </a:rPr>
                        <a:t>Youth who display risk factors for delinquency or violence or who have been determined to be delinquent or violent. Examples are youth declared delinquent by a State child welfare system, youth who have been arrested for juvenile delinquent behavior, youth who are chronically truant, and youth who display chronic or periodic violent behavior, including youth who display antisocial behavior (e.g., chronic fighting, hitting, using weapons). 	</a:t>
                      </a:r>
                    </a:p>
                    <a:p>
                      <a:endParaRPr lang="en-US" i="0" dirty="0"/>
                    </a:p>
                  </a:txBody>
                  <a:tcPr/>
                </a:tc>
                <a:tc>
                  <a:txBody>
                    <a:bodyPr/>
                    <a:lstStyle/>
                    <a:p>
                      <a:r>
                        <a:rPr lang="en-US" i="1" dirty="0"/>
                        <a:t>Selective</a:t>
                      </a:r>
                    </a:p>
                  </a:txBody>
                  <a:tcPr/>
                </a:tc>
                <a:extLst>
                  <a:ext uri="{0D108BD9-81ED-4DB2-BD59-A6C34878D82A}">
                    <a16:rowId xmlns:a16="http://schemas.microsoft.com/office/drawing/2014/main" val="701707861"/>
                  </a:ext>
                </a:extLst>
              </a:tr>
              <a:tr h="489988">
                <a:tc>
                  <a:txBody>
                    <a:bodyPr/>
                    <a:lstStyle/>
                    <a:p>
                      <a:r>
                        <a:rPr lang="en-US" dirty="0"/>
                        <a:t>45</a:t>
                      </a:r>
                    </a:p>
                  </a:txBody>
                  <a:tcPr/>
                </a:tc>
                <a:tc>
                  <a:txBody>
                    <a:bodyPr/>
                    <a:lstStyle/>
                    <a:p>
                      <a:r>
                        <a:rPr lang="en-US" dirty="0"/>
                        <a:t>General Population</a:t>
                      </a:r>
                    </a:p>
                  </a:txBody>
                  <a:tcPr/>
                </a:tc>
                <a:tc>
                  <a:txBody>
                    <a:bodyPr/>
                    <a:lstStyle/>
                    <a:p>
                      <a:r>
                        <a:rPr lang="en-US" i="0" dirty="0"/>
                        <a:t>Youth and adult citizens of a state rather than a specific group within the general population.</a:t>
                      </a:r>
                    </a:p>
                  </a:txBody>
                  <a:tcPr/>
                </a:tc>
                <a:tc>
                  <a:txBody>
                    <a:bodyPr/>
                    <a:lstStyle/>
                    <a:p>
                      <a:r>
                        <a:rPr lang="en-US" i="1" dirty="0"/>
                        <a:t>Universal</a:t>
                      </a:r>
                    </a:p>
                  </a:txBody>
                  <a:tcPr/>
                </a:tc>
                <a:extLst>
                  <a:ext uri="{0D108BD9-81ED-4DB2-BD59-A6C34878D82A}">
                    <a16:rowId xmlns:a16="http://schemas.microsoft.com/office/drawing/2014/main" val="3096223461"/>
                  </a:ext>
                </a:extLst>
              </a:tr>
              <a:tr h="279993">
                <a:tc>
                  <a:txBody>
                    <a:bodyPr/>
                    <a:lstStyle/>
                    <a:p>
                      <a:endParaRPr lang="en-US" dirty="0"/>
                    </a:p>
                  </a:txBody>
                  <a:tcPr/>
                </a:tc>
                <a:tc>
                  <a:txBody>
                    <a:bodyPr/>
                    <a:lstStyle/>
                    <a:p>
                      <a:endParaRPr lang="en-US" dirty="0"/>
                    </a:p>
                  </a:txBody>
                  <a:tcPr/>
                </a:tc>
                <a:tc>
                  <a:txBody>
                    <a:bodyPr/>
                    <a:lstStyle/>
                    <a:p>
                      <a:endParaRPr lang="en-US" i="0" dirty="0"/>
                    </a:p>
                  </a:txBody>
                  <a:tcPr/>
                </a:tc>
                <a:tc>
                  <a:txBody>
                    <a:bodyPr/>
                    <a:lstStyle/>
                    <a:p>
                      <a:endParaRPr lang="en-US" i="1" dirty="0"/>
                    </a:p>
                  </a:txBody>
                  <a:tcPr/>
                </a:tc>
                <a:extLst>
                  <a:ext uri="{0D108BD9-81ED-4DB2-BD59-A6C34878D82A}">
                    <a16:rowId xmlns:a16="http://schemas.microsoft.com/office/drawing/2014/main" val="2350223602"/>
                  </a:ext>
                </a:extLst>
              </a:tr>
              <a:tr h="279993">
                <a:tc>
                  <a:txBody>
                    <a:bodyPr/>
                    <a:lstStyle/>
                    <a:p>
                      <a:endParaRPr lang="en-US" dirty="0"/>
                    </a:p>
                  </a:txBody>
                  <a:tcPr/>
                </a:tc>
                <a:tc>
                  <a:txBody>
                    <a:bodyPr/>
                    <a:lstStyle/>
                    <a:p>
                      <a:endParaRPr lang="en-US" dirty="0"/>
                    </a:p>
                  </a:txBody>
                  <a:tcPr/>
                </a:tc>
                <a:tc>
                  <a:txBody>
                    <a:bodyPr/>
                    <a:lstStyle/>
                    <a:p>
                      <a:endParaRPr lang="en-US" i="0" dirty="0"/>
                    </a:p>
                  </a:txBody>
                  <a:tcPr/>
                </a:tc>
                <a:tc>
                  <a:txBody>
                    <a:bodyPr/>
                    <a:lstStyle/>
                    <a:p>
                      <a:endParaRPr lang="en-US" i="1" dirty="0"/>
                    </a:p>
                  </a:txBody>
                  <a:tcPr/>
                </a:tc>
                <a:extLst>
                  <a:ext uri="{0D108BD9-81ED-4DB2-BD59-A6C34878D82A}">
                    <a16:rowId xmlns:a16="http://schemas.microsoft.com/office/drawing/2014/main" val="2676574564"/>
                  </a:ext>
                </a:extLst>
              </a:tr>
              <a:tr h="279993">
                <a:tc>
                  <a:txBody>
                    <a:bodyPr/>
                    <a:lstStyle/>
                    <a:p>
                      <a:endParaRPr lang="en-US" dirty="0"/>
                    </a:p>
                  </a:txBody>
                  <a:tcPr/>
                </a:tc>
                <a:tc>
                  <a:txBody>
                    <a:bodyPr/>
                    <a:lstStyle/>
                    <a:p>
                      <a:endParaRPr lang="en-US" dirty="0"/>
                    </a:p>
                  </a:txBody>
                  <a:tcPr/>
                </a:tc>
                <a:tc>
                  <a:txBody>
                    <a:bodyPr/>
                    <a:lstStyle/>
                    <a:p>
                      <a:endParaRPr lang="en-US" i="0" dirty="0"/>
                    </a:p>
                  </a:txBody>
                  <a:tcPr/>
                </a:tc>
                <a:tc>
                  <a:txBody>
                    <a:bodyPr/>
                    <a:lstStyle/>
                    <a:p>
                      <a:endParaRPr lang="en-US" i="1" dirty="0"/>
                    </a:p>
                  </a:txBody>
                  <a:tcPr/>
                </a:tc>
                <a:extLst>
                  <a:ext uri="{0D108BD9-81ED-4DB2-BD59-A6C34878D82A}">
                    <a16:rowId xmlns:a16="http://schemas.microsoft.com/office/drawing/2014/main" val="1526363678"/>
                  </a:ext>
                </a:extLst>
              </a:tr>
              <a:tr h="279993">
                <a:tc>
                  <a:txBody>
                    <a:bodyPr/>
                    <a:lstStyle/>
                    <a:p>
                      <a:endParaRPr lang="en-US" dirty="0"/>
                    </a:p>
                  </a:txBody>
                  <a:tcPr/>
                </a:tc>
                <a:tc>
                  <a:txBody>
                    <a:bodyPr/>
                    <a:lstStyle/>
                    <a:p>
                      <a:endParaRPr lang="en-US" dirty="0"/>
                    </a:p>
                  </a:txBody>
                  <a:tcPr/>
                </a:tc>
                <a:tc>
                  <a:txBody>
                    <a:bodyPr/>
                    <a:lstStyle/>
                    <a:p>
                      <a:endParaRPr lang="en-US" i="0" dirty="0"/>
                    </a:p>
                  </a:txBody>
                  <a:tcPr/>
                </a:tc>
                <a:tc>
                  <a:txBody>
                    <a:bodyPr/>
                    <a:lstStyle/>
                    <a:p>
                      <a:endParaRPr lang="en-US" i="1" dirty="0"/>
                    </a:p>
                  </a:txBody>
                  <a:tcPr/>
                </a:tc>
                <a:extLst>
                  <a:ext uri="{0D108BD9-81ED-4DB2-BD59-A6C34878D82A}">
                    <a16:rowId xmlns:a16="http://schemas.microsoft.com/office/drawing/2014/main" val="3075801710"/>
                  </a:ext>
                </a:extLst>
              </a:tr>
              <a:tr h="279993">
                <a:tc>
                  <a:txBody>
                    <a:bodyPr/>
                    <a:lstStyle/>
                    <a:p>
                      <a:endParaRPr lang="en-US" dirty="0"/>
                    </a:p>
                  </a:txBody>
                  <a:tcPr/>
                </a:tc>
                <a:tc>
                  <a:txBody>
                    <a:bodyPr/>
                    <a:lstStyle/>
                    <a:p>
                      <a:endParaRPr lang="en-US" dirty="0"/>
                    </a:p>
                  </a:txBody>
                  <a:tcPr/>
                </a:tc>
                <a:tc>
                  <a:txBody>
                    <a:bodyPr/>
                    <a:lstStyle/>
                    <a:p>
                      <a:endParaRPr lang="en-US" i="0" dirty="0"/>
                    </a:p>
                  </a:txBody>
                  <a:tcPr/>
                </a:tc>
                <a:tc>
                  <a:txBody>
                    <a:bodyPr/>
                    <a:lstStyle/>
                    <a:p>
                      <a:endParaRPr lang="en-US" i="1" dirty="0"/>
                    </a:p>
                  </a:txBody>
                  <a:tcPr/>
                </a:tc>
                <a:extLst>
                  <a:ext uri="{0D108BD9-81ED-4DB2-BD59-A6C34878D82A}">
                    <a16:rowId xmlns:a16="http://schemas.microsoft.com/office/drawing/2014/main" val="1100770243"/>
                  </a:ext>
                </a:extLst>
              </a:tr>
            </a:tbl>
          </a:graphicData>
        </a:graphic>
      </p:graphicFrame>
    </p:spTree>
    <p:extLst>
      <p:ext uri="{BB962C8B-B14F-4D97-AF65-F5344CB8AC3E}">
        <p14:creationId xmlns:p14="http://schemas.microsoft.com/office/powerpoint/2010/main" val="17716561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9815CD-4A52-49F5-BE1F-3EDC65247914}"/>
              </a:ext>
            </a:extLst>
          </p:cNvPr>
          <p:cNvSpPr>
            <a:spLocks noGrp="1"/>
          </p:cNvSpPr>
          <p:nvPr>
            <p:ph type="title"/>
          </p:nvPr>
        </p:nvSpPr>
        <p:spPr/>
        <p:txBody>
          <a:bodyPr/>
          <a:lstStyle/>
          <a:p>
            <a:r>
              <a:rPr lang="en-US" dirty="0"/>
              <a:t>Service Domain</a:t>
            </a:r>
          </a:p>
        </p:txBody>
      </p:sp>
      <p:graphicFrame>
        <p:nvGraphicFramePr>
          <p:cNvPr id="4" name="Table 4">
            <a:extLst>
              <a:ext uri="{FF2B5EF4-FFF2-40B4-BE49-F238E27FC236}">
                <a16:creationId xmlns:a16="http://schemas.microsoft.com/office/drawing/2014/main" id="{ECE12431-9038-4C18-AEE7-B177FB7B0E5B}"/>
              </a:ext>
            </a:extLst>
          </p:cNvPr>
          <p:cNvGraphicFramePr>
            <a:graphicFrameLocks noGrp="1"/>
          </p:cNvGraphicFramePr>
          <p:nvPr>
            <p:ph idx="1"/>
            <p:extLst>
              <p:ext uri="{D42A27DB-BD31-4B8C-83A1-F6EECF244321}">
                <p14:modId xmlns:p14="http://schemas.microsoft.com/office/powerpoint/2010/main" val="1167703793"/>
              </p:ext>
            </p:extLst>
          </p:nvPr>
        </p:nvGraphicFramePr>
        <p:xfrm>
          <a:off x="481806" y="2205025"/>
          <a:ext cx="11576845" cy="5582920"/>
        </p:xfrm>
        <a:graphic>
          <a:graphicData uri="http://schemas.openxmlformats.org/drawingml/2006/table">
            <a:tbl>
              <a:tblPr firstRow="1" bandRow="1">
                <a:tableStyleId>{5C22544A-7EE6-4342-B048-85BDC9FD1C3A}</a:tableStyleId>
              </a:tblPr>
              <a:tblGrid>
                <a:gridCol w="1760365">
                  <a:extLst>
                    <a:ext uri="{9D8B030D-6E8A-4147-A177-3AD203B41FA5}">
                      <a16:colId xmlns:a16="http://schemas.microsoft.com/office/drawing/2014/main" val="2897638880"/>
                    </a:ext>
                  </a:extLst>
                </a:gridCol>
                <a:gridCol w="4908240">
                  <a:extLst>
                    <a:ext uri="{9D8B030D-6E8A-4147-A177-3AD203B41FA5}">
                      <a16:colId xmlns:a16="http://schemas.microsoft.com/office/drawing/2014/main" val="3163040800"/>
                    </a:ext>
                  </a:extLst>
                </a:gridCol>
                <a:gridCol w="4908240">
                  <a:extLst>
                    <a:ext uri="{9D8B030D-6E8A-4147-A177-3AD203B41FA5}">
                      <a16:colId xmlns:a16="http://schemas.microsoft.com/office/drawing/2014/main" val="1260958174"/>
                    </a:ext>
                  </a:extLst>
                </a:gridCol>
              </a:tblGrid>
              <a:tr h="0">
                <a:tc>
                  <a:txBody>
                    <a:bodyPr/>
                    <a:lstStyle/>
                    <a:p>
                      <a:r>
                        <a:rPr lang="en-US" dirty="0"/>
                        <a:t>Service Domain</a:t>
                      </a:r>
                    </a:p>
                  </a:txBody>
                  <a:tcPr/>
                </a:tc>
                <a:tc>
                  <a:txBody>
                    <a:bodyPr/>
                    <a:lstStyle/>
                    <a:p>
                      <a:r>
                        <a:rPr lang="en-US" dirty="0"/>
                        <a:t>Description</a:t>
                      </a:r>
                    </a:p>
                  </a:txBody>
                  <a:tcPr/>
                </a:tc>
                <a:tc>
                  <a:txBody>
                    <a:bodyPr/>
                    <a:lstStyle/>
                    <a:p>
                      <a:r>
                        <a:rPr lang="en-US" dirty="0"/>
                        <a:t>Example</a:t>
                      </a:r>
                    </a:p>
                  </a:txBody>
                  <a:tcPr/>
                </a:tc>
                <a:extLst>
                  <a:ext uri="{0D108BD9-81ED-4DB2-BD59-A6C34878D82A}">
                    <a16:rowId xmlns:a16="http://schemas.microsoft.com/office/drawing/2014/main" val="3420285340"/>
                  </a:ext>
                </a:extLst>
              </a:tr>
              <a:tr h="370840">
                <a:tc>
                  <a:txBody>
                    <a:bodyPr/>
                    <a:lstStyle/>
                    <a:p>
                      <a:r>
                        <a:rPr lang="en-US" dirty="0"/>
                        <a:t>Individual</a:t>
                      </a:r>
                    </a:p>
                  </a:txBody>
                  <a:tcPr/>
                </a:tc>
                <a:tc>
                  <a:txBody>
                    <a:bodyPr/>
                    <a:lstStyle/>
                    <a:p>
                      <a:r>
                        <a:rPr lang="en-US" dirty="0"/>
                        <a:t>Services designed to impact an individual person’s knowledge, skills, etc.</a:t>
                      </a:r>
                    </a:p>
                  </a:txBody>
                  <a:tcPr/>
                </a:tc>
                <a:tc>
                  <a:txBody>
                    <a:bodyPr/>
                    <a:lstStyle/>
                    <a:p>
                      <a:r>
                        <a:rPr lang="en-US" i="1" dirty="0"/>
                        <a:t>Life skills training for youth</a:t>
                      </a:r>
                    </a:p>
                  </a:txBody>
                  <a:tcPr/>
                </a:tc>
                <a:extLst>
                  <a:ext uri="{0D108BD9-81ED-4DB2-BD59-A6C34878D82A}">
                    <a16:rowId xmlns:a16="http://schemas.microsoft.com/office/drawing/2014/main" val="393375507"/>
                  </a:ext>
                </a:extLst>
              </a:tr>
              <a:tr h="370840">
                <a:tc>
                  <a:txBody>
                    <a:bodyPr/>
                    <a:lstStyle/>
                    <a:p>
                      <a:r>
                        <a:rPr lang="en-US" dirty="0"/>
                        <a:t>Family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u="none" strike="noStrike" kern="1200" baseline="0" dirty="0"/>
                        <a:t>Services designed to improve family functioning. 	</a:t>
                      </a:r>
                      <a:endParaRPr lang="en-US" sz="1800" b="0" i="0" u="none" strike="noStrike" kern="1200" baseline="0" dirty="0">
                        <a:solidFill>
                          <a:schemeClr val="dk1"/>
                        </a:solidFill>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i="0" u="none" strike="noStrike" kern="1200" baseline="0" dirty="0">
                          <a:solidFill>
                            <a:schemeClr val="dk1"/>
                          </a:solidFill>
                          <a:latin typeface="+mn-lt"/>
                          <a:ea typeface="+mn-ea"/>
                          <a:cs typeface="+mn-cs"/>
                        </a:rPr>
                        <a:t>Program to teach parenting skills to parents.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b="0" i="0" u="none" strike="noStrike" kern="1200" baseline="0" dirty="0">
                        <a:solidFill>
                          <a:schemeClr val="dk1"/>
                        </a:solidFill>
                        <a:latin typeface="+mn-lt"/>
                        <a:ea typeface="+mn-ea"/>
                        <a:cs typeface="+mn-cs"/>
                      </a:endParaRPr>
                    </a:p>
                  </a:txBody>
                  <a:tcPr/>
                </a:tc>
                <a:extLst>
                  <a:ext uri="{0D108BD9-81ED-4DB2-BD59-A6C34878D82A}">
                    <a16:rowId xmlns:a16="http://schemas.microsoft.com/office/drawing/2014/main" val="2400379509"/>
                  </a:ext>
                </a:extLst>
              </a:tr>
              <a:tr h="370840">
                <a:tc>
                  <a:txBody>
                    <a:bodyPr/>
                    <a:lstStyle/>
                    <a:p>
                      <a:r>
                        <a:rPr lang="en-US" dirty="0"/>
                        <a:t>Peer</a:t>
                      </a:r>
                    </a:p>
                  </a:txBody>
                  <a:tcPr/>
                </a:tc>
                <a:tc>
                  <a:txBody>
                    <a:bodyPr/>
                    <a:lstStyle/>
                    <a:p>
                      <a:r>
                        <a:rPr lang="en-US" i="1" dirty="0"/>
                        <a:t>Services designed to influence peers</a:t>
                      </a:r>
                    </a:p>
                  </a:txBody>
                  <a:tcPr/>
                </a:tc>
                <a:tc>
                  <a:txBody>
                    <a:bodyPr/>
                    <a:lstStyle/>
                    <a:p>
                      <a:r>
                        <a:rPr lang="en-US" i="1" dirty="0"/>
                        <a:t>Peer mentoring activities and peer-led social norming campaigns.</a:t>
                      </a:r>
                    </a:p>
                  </a:txBody>
                  <a:tcPr/>
                </a:tc>
                <a:extLst>
                  <a:ext uri="{0D108BD9-81ED-4DB2-BD59-A6C34878D82A}">
                    <a16:rowId xmlns:a16="http://schemas.microsoft.com/office/drawing/2014/main" val="4176447752"/>
                  </a:ext>
                </a:extLst>
              </a:tr>
              <a:tr h="370840">
                <a:tc>
                  <a:txBody>
                    <a:bodyPr/>
                    <a:lstStyle/>
                    <a:p>
                      <a:r>
                        <a:rPr lang="en-US" dirty="0"/>
                        <a:t>School/Work</a:t>
                      </a:r>
                    </a:p>
                  </a:txBody>
                  <a:tcPr/>
                </a:tc>
                <a:tc>
                  <a:txBody>
                    <a:bodyPr/>
                    <a:lstStyle/>
                    <a:p>
                      <a:r>
                        <a:rPr lang="en-US" i="1" dirty="0"/>
                        <a:t>Services/activities designed to change the way in which a community and its systems function.</a:t>
                      </a:r>
                    </a:p>
                  </a:txBody>
                  <a:tcPr/>
                </a:tc>
                <a:tc>
                  <a:txBody>
                    <a:bodyPr/>
                    <a:lstStyle/>
                    <a:p>
                      <a:r>
                        <a:rPr lang="en-US" i="1" dirty="0"/>
                        <a:t>Coalition efforts to increase prevention programming or prevention funding in the community.</a:t>
                      </a:r>
                    </a:p>
                  </a:txBody>
                  <a:tcPr/>
                </a:tc>
                <a:extLst>
                  <a:ext uri="{0D108BD9-81ED-4DB2-BD59-A6C34878D82A}">
                    <a16:rowId xmlns:a16="http://schemas.microsoft.com/office/drawing/2014/main" val="189037195"/>
                  </a:ext>
                </a:extLst>
              </a:tr>
              <a:tr h="370840">
                <a:tc>
                  <a:txBody>
                    <a:bodyPr/>
                    <a:lstStyle/>
                    <a:p>
                      <a:r>
                        <a:rPr lang="en-US" dirty="0"/>
                        <a:t>Society/ Environment</a:t>
                      </a:r>
                    </a:p>
                  </a:txBody>
                  <a:tcPr/>
                </a:tc>
                <a:tc>
                  <a:txBody>
                    <a:bodyPr/>
                    <a:lstStyle/>
                    <a:p>
                      <a:r>
                        <a:rPr lang="en-US" i="1" dirty="0"/>
                        <a:t>Activities designed to change the environmental conditions</a:t>
                      </a:r>
                    </a:p>
                  </a:txBody>
                  <a:tcPr/>
                </a:tc>
                <a:tc>
                  <a:txBody>
                    <a:bodyPr/>
                    <a:lstStyle/>
                    <a:p>
                      <a:r>
                        <a:rPr lang="en-US" i="1" dirty="0"/>
                        <a:t>Coalition efforts to change public policy, activities to reduce access to substances, or media campaigns to change community attitudes and beliefs regarding substances.</a:t>
                      </a:r>
                    </a:p>
                  </a:txBody>
                  <a:tcPr/>
                </a:tc>
                <a:extLst>
                  <a:ext uri="{0D108BD9-81ED-4DB2-BD59-A6C34878D82A}">
                    <a16:rowId xmlns:a16="http://schemas.microsoft.com/office/drawing/2014/main" val="2498895213"/>
                  </a:ext>
                </a:extLst>
              </a:tr>
              <a:tr h="370840">
                <a:tc>
                  <a:txBody>
                    <a:bodyPr/>
                    <a:lstStyle/>
                    <a:p>
                      <a:endParaRPr lang="en-US" dirty="0"/>
                    </a:p>
                  </a:txBody>
                  <a:tcPr/>
                </a:tc>
                <a:tc>
                  <a:txBody>
                    <a:bodyPr/>
                    <a:lstStyle/>
                    <a:p>
                      <a:endParaRPr lang="en-US" i="1" dirty="0"/>
                    </a:p>
                  </a:txBody>
                  <a:tcPr/>
                </a:tc>
                <a:tc>
                  <a:txBody>
                    <a:bodyPr/>
                    <a:lstStyle/>
                    <a:p>
                      <a:endParaRPr lang="en-US" i="1" dirty="0"/>
                    </a:p>
                  </a:txBody>
                  <a:tcPr/>
                </a:tc>
                <a:extLst>
                  <a:ext uri="{0D108BD9-81ED-4DB2-BD59-A6C34878D82A}">
                    <a16:rowId xmlns:a16="http://schemas.microsoft.com/office/drawing/2014/main" val="475913144"/>
                  </a:ext>
                </a:extLst>
              </a:tr>
            </a:tbl>
          </a:graphicData>
        </a:graphic>
      </p:graphicFrame>
    </p:spTree>
    <p:extLst>
      <p:ext uri="{BB962C8B-B14F-4D97-AF65-F5344CB8AC3E}">
        <p14:creationId xmlns:p14="http://schemas.microsoft.com/office/powerpoint/2010/main" val="12672843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186F1-2834-409F-9BF5-1B4003CA4662}"/>
              </a:ext>
            </a:extLst>
          </p:cNvPr>
          <p:cNvSpPr>
            <a:spLocks noGrp="1"/>
          </p:cNvSpPr>
          <p:nvPr>
            <p:ph type="title"/>
          </p:nvPr>
        </p:nvSpPr>
        <p:spPr/>
        <p:txBody>
          <a:bodyPr/>
          <a:lstStyle/>
          <a:p>
            <a:r>
              <a:rPr lang="en-US" dirty="0"/>
              <a:t>Funding source</a:t>
            </a:r>
          </a:p>
        </p:txBody>
      </p:sp>
      <p:graphicFrame>
        <p:nvGraphicFramePr>
          <p:cNvPr id="4" name="Table 4">
            <a:extLst>
              <a:ext uri="{FF2B5EF4-FFF2-40B4-BE49-F238E27FC236}">
                <a16:creationId xmlns:a16="http://schemas.microsoft.com/office/drawing/2014/main" id="{B87BB960-CCAE-4D22-ADEE-CF77CAFB46B5}"/>
              </a:ext>
            </a:extLst>
          </p:cNvPr>
          <p:cNvGraphicFramePr>
            <a:graphicFrameLocks noGrp="1"/>
          </p:cNvGraphicFramePr>
          <p:nvPr>
            <p:ph idx="1"/>
            <p:extLst>
              <p:ext uri="{D42A27DB-BD31-4B8C-83A1-F6EECF244321}">
                <p14:modId xmlns:p14="http://schemas.microsoft.com/office/powerpoint/2010/main" val="263046032"/>
              </p:ext>
            </p:extLst>
          </p:nvPr>
        </p:nvGraphicFramePr>
        <p:xfrm>
          <a:off x="542925" y="1971675"/>
          <a:ext cx="11272837" cy="5466836"/>
        </p:xfrm>
        <a:graphic>
          <a:graphicData uri="http://schemas.openxmlformats.org/drawingml/2006/table">
            <a:tbl>
              <a:tblPr firstRow="1" bandRow="1">
                <a:tableStyleId>{5C22544A-7EE6-4342-B048-85BDC9FD1C3A}</a:tableStyleId>
              </a:tblPr>
              <a:tblGrid>
                <a:gridCol w="3247595">
                  <a:extLst>
                    <a:ext uri="{9D8B030D-6E8A-4147-A177-3AD203B41FA5}">
                      <a16:colId xmlns:a16="http://schemas.microsoft.com/office/drawing/2014/main" val="3317230901"/>
                    </a:ext>
                  </a:extLst>
                </a:gridCol>
                <a:gridCol w="8025242">
                  <a:extLst>
                    <a:ext uri="{9D8B030D-6E8A-4147-A177-3AD203B41FA5}">
                      <a16:colId xmlns:a16="http://schemas.microsoft.com/office/drawing/2014/main" val="1218044791"/>
                    </a:ext>
                  </a:extLst>
                </a:gridCol>
              </a:tblGrid>
              <a:tr h="620516">
                <a:tc>
                  <a:txBody>
                    <a:bodyPr/>
                    <a:lstStyle/>
                    <a:p>
                      <a:r>
                        <a:rPr lang="en-US" dirty="0"/>
                        <a:t>Funding Source</a:t>
                      </a:r>
                    </a:p>
                  </a:txBody>
                  <a:tcPr/>
                </a:tc>
                <a:tc>
                  <a:txBody>
                    <a:bodyPr/>
                    <a:lstStyle/>
                    <a:p>
                      <a:r>
                        <a:rPr lang="en-US" dirty="0"/>
                        <a:t>Description</a:t>
                      </a:r>
                    </a:p>
                  </a:txBody>
                  <a:tcPr/>
                </a:tc>
                <a:extLst>
                  <a:ext uri="{0D108BD9-81ED-4DB2-BD59-A6C34878D82A}">
                    <a16:rowId xmlns:a16="http://schemas.microsoft.com/office/drawing/2014/main" val="1511273637"/>
                  </a:ext>
                </a:extLst>
              </a:tr>
              <a:tr h="1530038">
                <a:tc>
                  <a:txBody>
                    <a:bodyPr/>
                    <a:lstStyle/>
                    <a:p>
                      <a:r>
                        <a:rPr lang="en-US" dirty="0"/>
                        <a:t>SOR</a:t>
                      </a:r>
                    </a:p>
                  </a:txBody>
                  <a:tcPr/>
                </a:tc>
                <a:tc>
                  <a:txBody>
                    <a:bodyPr/>
                    <a:lstStyle/>
                    <a:p>
                      <a:r>
                        <a:rPr lang="en-US" sz="3000" dirty="0"/>
                        <a:t>State Opioid Response Grant</a:t>
                      </a:r>
                    </a:p>
                    <a:p>
                      <a:r>
                        <a:rPr lang="en-US" sz="3000" dirty="0"/>
                        <a:t>Prevention Evidence Based Practice groups</a:t>
                      </a:r>
                    </a:p>
                    <a:p>
                      <a:r>
                        <a:rPr lang="en-US" sz="3000" i="1" dirty="0"/>
                        <a:t>Must be approved by the NMRE</a:t>
                      </a:r>
                    </a:p>
                  </a:txBody>
                  <a:tcPr/>
                </a:tc>
                <a:extLst>
                  <a:ext uri="{0D108BD9-81ED-4DB2-BD59-A6C34878D82A}">
                    <a16:rowId xmlns:a16="http://schemas.microsoft.com/office/drawing/2014/main" val="4072565894"/>
                  </a:ext>
                </a:extLst>
              </a:tr>
              <a:tr h="1530038">
                <a:tc>
                  <a:txBody>
                    <a:bodyPr/>
                    <a:lstStyle/>
                    <a:p>
                      <a:r>
                        <a:rPr lang="en-US" dirty="0"/>
                        <a:t>Gambling</a:t>
                      </a:r>
                    </a:p>
                  </a:txBody>
                  <a:tcPr/>
                </a:tc>
                <a:tc>
                  <a:txBody>
                    <a:bodyPr/>
                    <a:lstStyle/>
                    <a:p>
                      <a:r>
                        <a:rPr lang="en-US" sz="3000" dirty="0"/>
                        <a:t>Prevention Gambling Disorder Grant</a:t>
                      </a:r>
                    </a:p>
                    <a:p>
                      <a:r>
                        <a:rPr lang="en-US" sz="3000" dirty="0"/>
                        <a:t>Regional gambling disorder prevention services</a:t>
                      </a:r>
                    </a:p>
                    <a:p>
                      <a:r>
                        <a:rPr lang="en-US" sz="3000" i="1" dirty="0"/>
                        <a:t>Must be approved by the NMRE</a:t>
                      </a:r>
                    </a:p>
                  </a:txBody>
                  <a:tcPr/>
                </a:tc>
                <a:extLst>
                  <a:ext uri="{0D108BD9-81ED-4DB2-BD59-A6C34878D82A}">
                    <a16:rowId xmlns:a16="http://schemas.microsoft.com/office/drawing/2014/main" val="389171012"/>
                  </a:ext>
                </a:extLst>
              </a:tr>
              <a:tr h="620516">
                <a:tc>
                  <a:txBody>
                    <a:bodyPr/>
                    <a:lstStyle/>
                    <a:p>
                      <a:r>
                        <a:rPr lang="en-US" dirty="0"/>
                        <a:t>SAPT Funded</a:t>
                      </a:r>
                    </a:p>
                  </a:txBody>
                  <a:tcPr/>
                </a:tc>
                <a:tc>
                  <a:txBody>
                    <a:bodyPr/>
                    <a:lstStyle/>
                    <a:p>
                      <a:r>
                        <a:rPr lang="en-US" sz="3000" dirty="0"/>
                        <a:t>Prevention activities to prevent substance use disorders</a:t>
                      </a:r>
                    </a:p>
                  </a:txBody>
                  <a:tcPr/>
                </a:tc>
                <a:extLst>
                  <a:ext uri="{0D108BD9-81ED-4DB2-BD59-A6C34878D82A}">
                    <a16:rowId xmlns:a16="http://schemas.microsoft.com/office/drawing/2014/main" val="3130080325"/>
                  </a:ext>
                </a:extLst>
              </a:tr>
            </a:tbl>
          </a:graphicData>
        </a:graphic>
      </p:graphicFrame>
    </p:spTree>
    <p:extLst>
      <p:ext uri="{BB962C8B-B14F-4D97-AF65-F5344CB8AC3E}">
        <p14:creationId xmlns:p14="http://schemas.microsoft.com/office/powerpoint/2010/main" val="40024108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4648EA-D62C-4F4F-9413-D93016EFB52D}"/>
              </a:ext>
            </a:extLst>
          </p:cNvPr>
          <p:cNvSpPr>
            <a:spLocks noGrp="1"/>
          </p:cNvSpPr>
          <p:nvPr>
            <p:ph type="title"/>
          </p:nvPr>
        </p:nvSpPr>
        <p:spPr/>
        <p:txBody>
          <a:bodyPr/>
          <a:lstStyle/>
          <a:p>
            <a:r>
              <a:rPr lang="en-US" dirty="0"/>
              <a:t>Evidence Based Practices</a:t>
            </a:r>
          </a:p>
        </p:txBody>
      </p:sp>
      <p:graphicFrame>
        <p:nvGraphicFramePr>
          <p:cNvPr id="4" name="Table 4">
            <a:extLst>
              <a:ext uri="{FF2B5EF4-FFF2-40B4-BE49-F238E27FC236}">
                <a16:creationId xmlns:a16="http://schemas.microsoft.com/office/drawing/2014/main" id="{33DA5109-F153-47E3-B55E-7ED89C6BE9FF}"/>
              </a:ext>
            </a:extLst>
          </p:cNvPr>
          <p:cNvGraphicFramePr>
            <a:graphicFrameLocks noGrp="1"/>
          </p:cNvGraphicFramePr>
          <p:nvPr>
            <p:ph idx="1"/>
            <p:extLst>
              <p:ext uri="{D42A27DB-BD31-4B8C-83A1-F6EECF244321}">
                <p14:modId xmlns:p14="http://schemas.microsoft.com/office/powerpoint/2010/main" val="1532333138"/>
              </p:ext>
            </p:extLst>
          </p:nvPr>
        </p:nvGraphicFramePr>
        <p:xfrm>
          <a:off x="390525" y="2300288"/>
          <a:ext cx="11549063" cy="5159032"/>
        </p:xfrm>
        <a:graphic>
          <a:graphicData uri="http://schemas.openxmlformats.org/drawingml/2006/table">
            <a:tbl>
              <a:tblPr firstRow="1" bandRow="1">
                <a:tableStyleId>{5C22544A-7EE6-4342-B048-85BDC9FD1C3A}</a:tableStyleId>
              </a:tblPr>
              <a:tblGrid>
                <a:gridCol w="2524125">
                  <a:extLst>
                    <a:ext uri="{9D8B030D-6E8A-4147-A177-3AD203B41FA5}">
                      <a16:colId xmlns:a16="http://schemas.microsoft.com/office/drawing/2014/main" val="2935571858"/>
                    </a:ext>
                  </a:extLst>
                </a:gridCol>
                <a:gridCol w="9024938">
                  <a:extLst>
                    <a:ext uri="{9D8B030D-6E8A-4147-A177-3AD203B41FA5}">
                      <a16:colId xmlns:a16="http://schemas.microsoft.com/office/drawing/2014/main" val="587823538"/>
                    </a:ext>
                  </a:extLst>
                </a:gridCol>
              </a:tblGrid>
              <a:tr h="404152">
                <a:tc>
                  <a:txBody>
                    <a:bodyPr/>
                    <a:lstStyle/>
                    <a:p>
                      <a:r>
                        <a:rPr lang="en-US" dirty="0"/>
                        <a:t>EBP Service Type</a:t>
                      </a:r>
                    </a:p>
                  </a:txBody>
                  <a:tcPr/>
                </a:tc>
                <a:tc>
                  <a:txBody>
                    <a:bodyPr/>
                    <a:lstStyle/>
                    <a:p>
                      <a:r>
                        <a:rPr lang="en-US" dirty="0"/>
                        <a:t>Description</a:t>
                      </a:r>
                    </a:p>
                  </a:txBody>
                  <a:tcPr/>
                </a:tc>
                <a:extLst>
                  <a:ext uri="{0D108BD9-81ED-4DB2-BD59-A6C34878D82A}">
                    <a16:rowId xmlns:a16="http://schemas.microsoft.com/office/drawing/2014/main" val="2798361092"/>
                  </a:ext>
                </a:extLst>
              </a:tr>
              <a:tr h="404152">
                <a:tc>
                  <a:txBody>
                    <a:bodyPr/>
                    <a:lstStyle/>
                    <a:p>
                      <a:r>
                        <a:rPr lang="en-US" dirty="0"/>
                        <a:t>Peer Reviewed Journal</a:t>
                      </a:r>
                    </a:p>
                  </a:txBody>
                  <a:tcPr/>
                </a:tc>
                <a:tc>
                  <a:txBody>
                    <a:bodyPr/>
                    <a:lstStyle/>
                    <a:p>
                      <a:r>
                        <a:rPr lang="en-US" dirty="0"/>
                        <a:t>Appeared in peer reviewed journal and was found to have positive outcomes</a:t>
                      </a:r>
                    </a:p>
                  </a:txBody>
                  <a:tcPr/>
                </a:tc>
                <a:extLst>
                  <a:ext uri="{0D108BD9-81ED-4DB2-BD59-A6C34878D82A}">
                    <a16:rowId xmlns:a16="http://schemas.microsoft.com/office/drawing/2014/main" val="1254844614"/>
                  </a:ext>
                </a:extLst>
              </a:tr>
              <a:tr h="404152">
                <a:tc>
                  <a:txBody>
                    <a:bodyPr/>
                    <a:lstStyle/>
                    <a:p>
                      <a:r>
                        <a:rPr lang="en-US" dirty="0"/>
                        <a:t>Youth Tobacco Act/</a:t>
                      </a:r>
                      <a:r>
                        <a:rPr lang="en-US" dirty="0" err="1"/>
                        <a:t>Synar</a:t>
                      </a:r>
                      <a:endParaRPr lang="en-US" dirty="0"/>
                    </a:p>
                  </a:txBody>
                  <a:tcPr/>
                </a:tc>
                <a:tc>
                  <a:txBody>
                    <a:bodyPr/>
                    <a:lstStyle/>
                    <a:p>
                      <a:endParaRPr lang="en-US" dirty="0"/>
                    </a:p>
                  </a:txBody>
                  <a:tcPr/>
                </a:tc>
                <a:extLst>
                  <a:ext uri="{0D108BD9-81ED-4DB2-BD59-A6C34878D82A}">
                    <a16:rowId xmlns:a16="http://schemas.microsoft.com/office/drawing/2014/main" val="1780558847"/>
                  </a:ext>
                </a:extLst>
              </a:tr>
              <a:tr h="996539">
                <a:tc>
                  <a:txBody>
                    <a:bodyPr/>
                    <a:lstStyle/>
                    <a:p>
                      <a:r>
                        <a:rPr lang="en-US" dirty="0"/>
                        <a:t>Other Federal Agency</a:t>
                      </a:r>
                    </a:p>
                  </a:txBody>
                  <a:tcPr/>
                </a:tc>
                <a:tc>
                  <a:txBody>
                    <a:bodyPr/>
                    <a:lstStyle/>
                    <a:p>
                      <a:r>
                        <a:rPr lang="en-US" dirty="0"/>
                        <a:t>Program is listed by the National Institute on drug Abuse (NIDA), Office of Juvenile Justice and Delinquency Prevention (OJJDP), United States Department of Education (US DOE) or another federal agency as an effective prevention program/model</a:t>
                      </a:r>
                    </a:p>
                  </a:txBody>
                  <a:tcPr/>
                </a:tc>
                <a:extLst>
                  <a:ext uri="{0D108BD9-81ED-4DB2-BD59-A6C34878D82A}">
                    <a16:rowId xmlns:a16="http://schemas.microsoft.com/office/drawing/2014/main" val="440020719"/>
                  </a:ext>
                </a:extLst>
              </a:tr>
              <a:tr h="1893423">
                <a:tc>
                  <a:txBody>
                    <a:bodyPr/>
                    <a:lstStyle/>
                    <a:p>
                      <a:r>
                        <a:rPr lang="en-US" dirty="0"/>
                        <a:t>CBP Best Practice</a:t>
                      </a:r>
                    </a:p>
                  </a:txBody>
                  <a:tcPr/>
                </a:tc>
                <a:tc>
                  <a:txBody>
                    <a:bodyPr/>
                    <a:lstStyle/>
                    <a:p>
                      <a:r>
                        <a:rPr lang="en-US" dirty="0"/>
                        <a:t>Activities conducted through formal coalitions, task forces, community planning teams, or collaborative groups.  Can be used ONLY if meets the following</a:t>
                      </a:r>
                    </a:p>
                    <a:p>
                      <a:pPr marL="342900" indent="-342900">
                        <a:buAutoNum type="arabicPeriod"/>
                      </a:pPr>
                      <a:r>
                        <a:rPr lang="en-US" dirty="0"/>
                        <a:t>Project conducted using community-based process (coalitions, collaborative, taskforces)</a:t>
                      </a:r>
                    </a:p>
                    <a:p>
                      <a:pPr marL="342900" indent="-342900">
                        <a:buAutoNum type="arabicPeriod"/>
                      </a:pPr>
                      <a:r>
                        <a:rPr lang="en-US" dirty="0"/>
                        <a:t>Collaborative has substance abuse specific, measurable objectives to be completed during the fiscal year</a:t>
                      </a:r>
                    </a:p>
                    <a:p>
                      <a:pPr marL="342900" indent="-342900">
                        <a:buAutoNum type="arabicPeriod"/>
                      </a:pPr>
                      <a:r>
                        <a:rPr lang="en-US" dirty="0"/>
                        <a:t>Collaborative process is compatible with the five-step prevention planning process</a:t>
                      </a:r>
                    </a:p>
                  </a:txBody>
                  <a:tcPr/>
                </a:tc>
                <a:extLst>
                  <a:ext uri="{0D108BD9-81ED-4DB2-BD59-A6C34878D82A}">
                    <a16:rowId xmlns:a16="http://schemas.microsoft.com/office/drawing/2014/main" val="3662862446"/>
                  </a:ext>
                </a:extLst>
              </a:tr>
            </a:tbl>
          </a:graphicData>
        </a:graphic>
      </p:graphicFrame>
    </p:spTree>
    <p:extLst>
      <p:ext uri="{BB962C8B-B14F-4D97-AF65-F5344CB8AC3E}">
        <p14:creationId xmlns:p14="http://schemas.microsoft.com/office/powerpoint/2010/main" val="25504917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C1DEDAA-C64F-47B4-9E6C-0A046F43C85B}"/>
              </a:ext>
            </a:extLst>
          </p:cNvPr>
          <p:cNvSpPr>
            <a:spLocks noGrp="1"/>
          </p:cNvSpPr>
          <p:nvPr>
            <p:ph type="title"/>
          </p:nvPr>
        </p:nvSpPr>
        <p:spPr/>
        <p:txBody>
          <a:bodyPr/>
          <a:lstStyle/>
          <a:p>
            <a:r>
              <a:rPr lang="en-US" sz="3000" dirty="0"/>
              <a:t>Creating activities-Two options</a:t>
            </a:r>
          </a:p>
        </p:txBody>
      </p:sp>
      <p:sp>
        <p:nvSpPr>
          <p:cNvPr id="5" name="Content Placeholder 4">
            <a:extLst>
              <a:ext uri="{FF2B5EF4-FFF2-40B4-BE49-F238E27FC236}">
                <a16:creationId xmlns:a16="http://schemas.microsoft.com/office/drawing/2014/main" id="{ECD7B7C3-6726-4B31-AC26-08D4A878D638}"/>
              </a:ext>
            </a:extLst>
          </p:cNvPr>
          <p:cNvSpPr>
            <a:spLocks noGrp="1"/>
          </p:cNvSpPr>
          <p:nvPr>
            <p:ph idx="1"/>
          </p:nvPr>
        </p:nvSpPr>
        <p:spPr>
          <a:xfrm>
            <a:off x="663512" y="2872794"/>
            <a:ext cx="6479667" cy="1623271"/>
          </a:xfrm>
        </p:spPr>
        <p:txBody>
          <a:bodyPr/>
          <a:lstStyle/>
          <a:p>
            <a:pPr marL="0" indent="0">
              <a:buNone/>
            </a:pPr>
            <a:r>
              <a:rPr lang="en-US" dirty="0"/>
              <a:t>Option 1= Once you create a group and select ADD, a message will pop up.</a:t>
            </a:r>
          </a:p>
        </p:txBody>
      </p:sp>
      <p:sp>
        <p:nvSpPr>
          <p:cNvPr id="6" name="Text Placeholder 5">
            <a:extLst>
              <a:ext uri="{FF2B5EF4-FFF2-40B4-BE49-F238E27FC236}">
                <a16:creationId xmlns:a16="http://schemas.microsoft.com/office/drawing/2014/main" id="{A81F27FD-66DB-49F3-A3B6-B361BF2757B6}"/>
              </a:ext>
            </a:extLst>
          </p:cNvPr>
          <p:cNvSpPr>
            <a:spLocks noGrp="1"/>
          </p:cNvSpPr>
          <p:nvPr>
            <p:ph type="body" sz="half" idx="2"/>
          </p:nvPr>
        </p:nvSpPr>
        <p:spPr>
          <a:xfrm>
            <a:off x="8216169" y="2675734"/>
            <a:ext cx="3200400" cy="3432319"/>
          </a:xfrm>
        </p:spPr>
        <p:txBody>
          <a:bodyPr>
            <a:normAutofit lnSpcReduction="10000"/>
          </a:bodyPr>
          <a:lstStyle/>
          <a:p>
            <a:r>
              <a:rPr lang="en-US" sz="3200" dirty="0"/>
              <a:t>Option 2= If you have an existing group and an activity needs to be added go to Activities tab.</a:t>
            </a:r>
          </a:p>
        </p:txBody>
      </p:sp>
      <p:pic>
        <p:nvPicPr>
          <p:cNvPr id="2" name="Picture 1">
            <a:extLst>
              <a:ext uri="{FF2B5EF4-FFF2-40B4-BE49-F238E27FC236}">
                <a16:creationId xmlns:a16="http://schemas.microsoft.com/office/drawing/2014/main" id="{BD33AA07-9BFA-4391-8A40-CD2972E70403}"/>
              </a:ext>
            </a:extLst>
          </p:cNvPr>
          <p:cNvPicPr>
            <a:picLocks noChangeAspect="1"/>
          </p:cNvPicPr>
          <p:nvPr/>
        </p:nvPicPr>
        <p:blipFill>
          <a:blip r:embed="rId3"/>
          <a:stretch>
            <a:fillRect/>
          </a:stretch>
        </p:blipFill>
        <p:spPr>
          <a:xfrm>
            <a:off x="317183" y="3982483"/>
            <a:ext cx="6686550" cy="2537418"/>
          </a:xfrm>
          <a:prstGeom prst="rect">
            <a:avLst/>
          </a:prstGeom>
        </p:spPr>
      </p:pic>
      <p:pic>
        <p:nvPicPr>
          <p:cNvPr id="3" name="Picture 2">
            <a:extLst>
              <a:ext uri="{FF2B5EF4-FFF2-40B4-BE49-F238E27FC236}">
                <a16:creationId xmlns:a16="http://schemas.microsoft.com/office/drawing/2014/main" id="{4AE636C7-AEC9-4D21-B012-7804CF552949}"/>
              </a:ext>
            </a:extLst>
          </p:cNvPr>
          <p:cNvPicPr>
            <a:picLocks noChangeAspect="1"/>
          </p:cNvPicPr>
          <p:nvPr/>
        </p:nvPicPr>
        <p:blipFill>
          <a:blip r:embed="rId4"/>
          <a:stretch>
            <a:fillRect/>
          </a:stretch>
        </p:blipFill>
        <p:spPr>
          <a:xfrm>
            <a:off x="4638675" y="1818484"/>
            <a:ext cx="7258050" cy="857250"/>
          </a:xfrm>
          <a:prstGeom prst="rect">
            <a:avLst/>
          </a:prstGeom>
        </p:spPr>
      </p:pic>
    </p:spTree>
    <p:extLst>
      <p:ext uri="{BB962C8B-B14F-4D97-AF65-F5344CB8AC3E}">
        <p14:creationId xmlns:p14="http://schemas.microsoft.com/office/powerpoint/2010/main" val="20127078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C5D4A7-DBB9-4B58-BAC6-AEE01E506ACE}"/>
              </a:ext>
            </a:extLst>
          </p:cNvPr>
          <p:cNvSpPr>
            <a:spLocks noGrp="1"/>
          </p:cNvSpPr>
          <p:nvPr>
            <p:ph type="title"/>
          </p:nvPr>
        </p:nvSpPr>
        <p:spPr/>
        <p:txBody>
          <a:bodyPr/>
          <a:lstStyle/>
          <a:p>
            <a:r>
              <a:rPr lang="en-US" sz="3000" dirty="0"/>
              <a:t>Creating activities</a:t>
            </a:r>
          </a:p>
        </p:txBody>
      </p:sp>
      <p:pic>
        <p:nvPicPr>
          <p:cNvPr id="5" name="Content Placeholder 4">
            <a:extLst>
              <a:ext uri="{FF2B5EF4-FFF2-40B4-BE49-F238E27FC236}">
                <a16:creationId xmlns:a16="http://schemas.microsoft.com/office/drawing/2014/main" id="{F7D36C63-2652-4DB6-98BA-65FDD2172D8D}"/>
              </a:ext>
            </a:extLst>
          </p:cNvPr>
          <p:cNvPicPr>
            <a:picLocks noGrp="1" noChangeAspect="1"/>
          </p:cNvPicPr>
          <p:nvPr>
            <p:ph idx="1"/>
          </p:nvPr>
        </p:nvPicPr>
        <p:blipFill>
          <a:blip r:embed="rId3"/>
          <a:stretch>
            <a:fillRect/>
          </a:stretch>
        </p:blipFill>
        <p:spPr>
          <a:xfrm>
            <a:off x="562254" y="2561674"/>
            <a:ext cx="11067492" cy="2391875"/>
          </a:xfrm>
          <a:prstGeom prst="rect">
            <a:avLst/>
          </a:prstGeom>
        </p:spPr>
      </p:pic>
      <p:sp>
        <p:nvSpPr>
          <p:cNvPr id="4" name="Text Placeholder 3">
            <a:extLst>
              <a:ext uri="{FF2B5EF4-FFF2-40B4-BE49-F238E27FC236}">
                <a16:creationId xmlns:a16="http://schemas.microsoft.com/office/drawing/2014/main" id="{18F72E7E-55EA-4072-AEBE-D81C021EA338}"/>
              </a:ext>
            </a:extLst>
          </p:cNvPr>
          <p:cNvSpPr>
            <a:spLocks noGrp="1"/>
          </p:cNvSpPr>
          <p:nvPr>
            <p:ph type="body" sz="half" idx="2"/>
          </p:nvPr>
        </p:nvSpPr>
        <p:spPr>
          <a:xfrm>
            <a:off x="936478" y="5244698"/>
            <a:ext cx="10319044" cy="1167214"/>
          </a:xfrm>
        </p:spPr>
        <p:txBody>
          <a:bodyPr>
            <a:noAutofit/>
          </a:bodyPr>
          <a:lstStyle/>
          <a:p>
            <a:r>
              <a:rPr lang="en-US" sz="3500" dirty="0"/>
              <a:t>Here you  can:</a:t>
            </a:r>
          </a:p>
          <a:p>
            <a:r>
              <a:rPr lang="en-US" sz="3500" dirty="0"/>
              <a:t>ADD Activity | View All Activities|  Find Activity</a:t>
            </a:r>
          </a:p>
        </p:txBody>
      </p:sp>
    </p:spTree>
    <p:extLst>
      <p:ext uri="{BB962C8B-B14F-4D97-AF65-F5344CB8AC3E}">
        <p14:creationId xmlns:p14="http://schemas.microsoft.com/office/powerpoint/2010/main" val="39850620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7795B-A30B-4014-9CF4-2340CAD82C3D}"/>
              </a:ext>
            </a:extLst>
          </p:cNvPr>
          <p:cNvSpPr>
            <a:spLocks noGrp="1"/>
          </p:cNvSpPr>
          <p:nvPr>
            <p:ph type="title"/>
          </p:nvPr>
        </p:nvSpPr>
        <p:spPr/>
        <p:txBody>
          <a:bodyPr/>
          <a:lstStyle/>
          <a:p>
            <a:r>
              <a:rPr lang="en-US" dirty="0"/>
              <a:t>Primary strategy employed</a:t>
            </a:r>
          </a:p>
        </p:txBody>
      </p:sp>
      <p:graphicFrame>
        <p:nvGraphicFramePr>
          <p:cNvPr id="4" name="Table 4">
            <a:extLst>
              <a:ext uri="{FF2B5EF4-FFF2-40B4-BE49-F238E27FC236}">
                <a16:creationId xmlns:a16="http://schemas.microsoft.com/office/drawing/2014/main" id="{672940FE-DC09-48D2-B621-975D18A05E1D}"/>
              </a:ext>
            </a:extLst>
          </p:cNvPr>
          <p:cNvGraphicFramePr>
            <a:graphicFrameLocks noGrp="1"/>
          </p:cNvGraphicFramePr>
          <p:nvPr>
            <p:ph idx="1"/>
            <p:extLst>
              <p:ext uri="{D42A27DB-BD31-4B8C-83A1-F6EECF244321}">
                <p14:modId xmlns:p14="http://schemas.microsoft.com/office/powerpoint/2010/main" val="1767697522"/>
              </p:ext>
            </p:extLst>
          </p:nvPr>
        </p:nvGraphicFramePr>
        <p:xfrm>
          <a:off x="247650" y="2638425"/>
          <a:ext cx="11658600" cy="3022600"/>
        </p:xfrm>
        <a:graphic>
          <a:graphicData uri="http://schemas.openxmlformats.org/drawingml/2006/table">
            <a:tbl>
              <a:tblPr firstRow="1" bandRow="1">
                <a:tableStyleId>{5C22544A-7EE6-4342-B048-85BDC9FD1C3A}</a:tableStyleId>
              </a:tblPr>
              <a:tblGrid>
                <a:gridCol w="1280369">
                  <a:extLst>
                    <a:ext uri="{9D8B030D-6E8A-4147-A177-3AD203B41FA5}">
                      <a16:colId xmlns:a16="http://schemas.microsoft.com/office/drawing/2014/main" val="3955843303"/>
                    </a:ext>
                  </a:extLst>
                </a:gridCol>
                <a:gridCol w="2848719">
                  <a:extLst>
                    <a:ext uri="{9D8B030D-6E8A-4147-A177-3AD203B41FA5}">
                      <a16:colId xmlns:a16="http://schemas.microsoft.com/office/drawing/2014/main" val="1353602406"/>
                    </a:ext>
                  </a:extLst>
                </a:gridCol>
                <a:gridCol w="3771900">
                  <a:extLst>
                    <a:ext uri="{9D8B030D-6E8A-4147-A177-3AD203B41FA5}">
                      <a16:colId xmlns:a16="http://schemas.microsoft.com/office/drawing/2014/main" val="2883984573"/>
                    </a:ext>
                  </a:extLst>
                </a:gridCol>
                <a:gridCol w="3757612">
                  <a:extLst>
                    <a:ext uri="{9D8B030D-6E8A-4147-A177-3AD203B41FA5}">
                      <a16:colId xmlns:a16="http://schemas.microsoft.com/office/drawing/2014/main" val="361203070"/>
                    </a:ext>
                  </a:extLst>
                </a:gridCol>
              </a:tblGrid>
              <a:tr h="370840">
                <a:tc>
                  <a:txBody>
                    <a:bodyPr/>
                    <a:lstStyle/>
                    <a:p>
                      <a:r>
                        <a:rPr lang="en-US" dirty="0"/>
                        <a:t>Strategy Code</a:t>
                      </a:r>
                    </a:p>
                  </a:txBody>
                  <a:tcPr/>
                </a:tc>
                <a:tc>
                  <a:txBody>
                    <a:bodyPr/>
                    <a:lstStyle/>
                    <a:p>
                      <a:r>
                        <a:rPr lang="en-US" dirty="0"/>
                        <a:t>Code Description</a:t>
                      </a:r>
                    </a:p>
                  </a:txBody>
                  <a:tcPr/>
                </a:tc>
                <a:tc>
                  <a:txBody>
                    <a:bodyPr/>
                    <a:lstStyle/>
                    <a:p>
                      <a:r>
                        <a:rPr lang="en-US" dirty="0"/>
                        <a:t>Purpose of Activity</a:t>
                      </a:r>
                    </a:p>
                  </a:txBody>
                  <a:tcPr/>
                </a:tc>
                <a:tc>
                  <a:txBody>
                    <a:bodyPr/>
                    <a:lstStyle/>
                    <a:p>
                      <a:r>
                        <a:rPr lang="en-US" dirty="0"/>
                        <a:t>Examples</a:t>
                      </a:r>
                    </a:p>
                  </a:txBody>
                  <a:tcPr/>
                </a:tc>
                <a:extLst>
                  <a:ext uri="{0D108BD9-81ED-4DB2-BD59-A6C34878D82A}">
                    <a16:rowId xmlns:a16="http://schemas.microsoft.com/office/drawing/2014/main" val="301479582"/>
                  </a:ext>
                </a:extLst>
              </a:tr>
              <a:tr h="370840">
                <a:tc>
                  <a:txBody>
                    <a:bodyPr/>
                    <a:lstStyle/>
                    <a:p>
                      <a:r>
                        <a:rPr lang="en-US" dirty="0"/>
                        <a:t>A01</a:t>
                      </a:r>
                    </a:p>
                  </a:txBody>
                  <a:tcPr/>
                </a:tc>
                <a:tc>
                  <a:txBody>
                    <a:bodyPr/>
                    <a:lstStyle/>
                    <a:p>
                      <a:r>
                        <a:rPr lang="en-US" dirty="0"/>
                        <a:t>Supervision, guiding ATOD-free recreational event</a:t>
                      </a:r>
                    </a:p>
                  </a:txBody>
                  <a:tcPr/>
                </a:tc>
                <a:tc>
                  <a:txBody>
                    <a:bodyPr/>
                    <a:lstStyle/>
                    <a:p>
                      <a:r>
                        <a:rPr lang="en-US" dirty="0"/>
                        <a:t>This activity provides for participation in recreational activities that exclude ATOD and promotes healthy activities that lend themselves to the building of resiliency among youth and families.</a:t>
                      </a:r>
                    </a:p>
                  </a:txBody>
                  <a:tcPr/>
                </a:tc>
                <a:tc>
                  <a:txBody>
                    <a:bodyPr/>
                    <a:lstStyle/>
                    <a:p>
                      <a:r>
                        <a:rPr lang="en-US" dirty="0"/>
                        <a:t>Supervision/Coordination of:</a:t>
                      </a:r>
                    </a:p>
                    <a:p>
                      <a:pPr marL="285750" indent="-285750">
                        <a:buFont typeface="Arial" panose="020B0604020202020204" pitchFamily="34" charset="0"/>
                        <a:buChar char="•"/>
                      </a:pPr>
                      <a:r>
                        <a:rPr lang="en-US" dirty="0"/>
                        <a:t>Drug Free Dances and Parties</a:t>
                      </a:r>
                    </a:p>
                    <a:p>
                      <a:pPr marL="285750" indent="-285750">
                        <a:buFont typeface="Arial" panose="020B0604020202020204" pitchFamily="34" charset="0"/>
                        <a:buChar char="•"/>
                      </a:pPr>
                      <a:r>
                        <a:rPr lang="en-US" dirty="0"/>
                        <a:t>Project Graduation</a:t>
                      </a:r>
                    </a:p>
                    <a:p>
                      <a:pPr marL="285750" indent="-285750">
                        <a:buFont typeface="Arial" panose="020B0604020202020204" pitchFamily="34" charset="0"/>
                        <a:buChar char="•"/>
                      </a:pPr>
                      <a:r>
                        <a:rPr lang="en-US" dirty="0"/>
                        <a:t>After School Activities</a:t>
                      </a:r>
                    </a:p>
                    <a:p>
                      <a:pPr marL="285750" indent="-285750">
                        <a:buFont typeface="Arial" panose="020B0604020202020204" pitchFamily="34" charset="0"/>
                        <a:buChar char="•"/>
                      </a:pPr>
                      <a:r>
                        <a:rPr lang="en-US" dirty="0"/>
                        <a:t>ATOD – Free School Events</a:t>
                      </a:r>
                    </a:p>
                    <a:p>
                      <a:pPr marL="285750" indent="-285750">
                        <a:buFont typeface="Arial" panose="020B0604020202020204" pitchFamily="34" charset="0"/>
                        <a:buChar char="•"/>
                      </a:pPr>
                      <a:r>
                        <a:rPr lang="en-US" dirty="0"/>
                        <a:t>Community Drop IN Centers</a:t>
                      </a:r>
                    </a:p>
                    <a:p>
                      <a:pPr marL="285750" indent="-285750">
                        <a:buFont typeface="Arial" panose="020B0604020202020204" pitchFamily="34" charset="0"/>
                        <a:buChar char="•"/>
                      </a:pPr>
                      <a:r>
                        <a:rPr lang="en-US" dirty="0"/>
                        <a:t>ATOD free Family Activities</a:t>
                      </a:r>
                    </a:p>
                  </a:txBody>
                  <a:tcPr/>
                </a:tc>
                <a:extLst>
                  <a:ext uri="{0D108BD9-81ED-4DB2-BD59-A6C34878D82A}">
                    <a16:rowId xmlns:a16="http://schemas.microsoft.com/office/drawing/2014/main" val="706477182"/>
                  </a:ext>
                </a:extLst>
              </a:tr>
              <a:tr h="370840">
                <a:tc>
                  <a:txBody>
                    <a:bodyPr/>
                    <a:lstStyle/>
                    <a:p>
                      <a:endParaRPr lang="en-US" dirty="0"/>
                    </a:p>
                  </a:txBody>
                  <a:tcPr/>
                </a:tc>
                <a:tc>
                  <a:txBody>
                    <a:bodyPr/>
                    <a:lstStyle/>
                    <a:p>
                      <a:endParaRPr lang="en-US"/>
                    </a:p>
                  </a:txBody>
                  <a:tcPr/>
                </a:tc>
                <a:tc>
                  <a:txBody>
                    <a:bodyPr/>
                    <a:lstStyle/>
                    <a:p>
                      <a:endParaRPr lang="en-US"/>
                    </a:p>
                  </a:txBody>
                  <a:tcPr/>
                </a:tc>
                <a:tc>
                  <a:txBody>
                    <a:bodyPr/>
                    <a:lstStyle/>
                    <a:p>
                      <a:endParaRPr lang="en-US" dirty="0"/>
                    </a:p>
                  </a:txBody>
                  <a:tcPr/>
                </a:tc>
                <a:extLst>
                  <a:ext uri="{0D108BD9-81ED-4DB2-BD59-A6C34878D82A}">
                    <a16:rowId xmlns:a16="http://schemas.microsoft.com/office/drawing/2014/main" val="705444248"/>
                  </a:ext>
                </a:extLst>
              </a:tr>
            </a:tbl>
          </a:graphicData>
        </a:graphic>
      </p:graphicFrame>
    </p:spTree>
    <p:extLst>
      <p:ext uri="{BB962C8B-B14F-4D97-AF65-F5344CB8AC3E}">
        <p14:creationId xmlns:p14="http://schemas.microsoft.com/office/powerpoint/2010/main" val="38245334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28845B-6FBD-4586-BF8A-1E204D7F0AF7}"/>
              </a:ext>
            </a:extLst>
          </p:cNvPr>
          <p:cNvSpPr>
            <a:spLocks noGrp="1"/>
          </p:cNvSpPr>
          <p:nvPr>
            <p:ph type="ctrTitle"/>
          </p:nvPr>
        </p:nvSpPr>
        <p:spPr/>
        <p:txBody>
          <a:bodyPr/>
          <a:lstStyle/>
          <a:p>
            <a:r>
              <a:rPr lang="en-US" dirty="0"/>
              <a:t>Strategy Definitions</a:t>
            </a:r>
          </a:p>
        </p:txBody>
      </p:sp>
      <p:sp>
        <p:nvSpPr>
          <p:cNvPr id="3" name="Subtitle 2">
            <a:extLst>
              <a:ext uri="{FF2B5EF4-FFF2-40B4-BE49-F238E27FC236}">
                <a16:creationId xmlns:a16="http://schemas.microsoft.com/office/drawing/2014/main" id="{3956A1D1-E4A7-4641-ACED-4DDACA833751}"/>
              </a:ext>
            </a:extLst>
          </p:cNvPr>
          <p:cNvSpPr>
            <a:spLocks noGrp="1"/>
          </p:cNvSpPr>
          <p:nvPr>
            <p:ph type="subTitle" idx="1"/>
          </p:nvPr>
        </p:nvSpPr>
        <p:spPr/>
        <p:txBody>
          <a:bodyPr>
            <a:normAutofit fontScale="77500" lnSpcReduction="20000"/>
          </a:bodyPr>
          <a:lstStyle/>
          <a:p>
            <a:r>
              <a:rPr lang="en-US" sz="3500" dirty="0"/>
              <a:t>Alternative</a:t>
            </a:r>
          </a:p>
        </p:txBody>
      </p:sp>
      <p:sp>
        <p:nvSpPr>
          <p:cNvPr id="4" name="TextBox 3">
            <a:extLst>
              <a:ext uri="{FF2B5EF4-FFF2-40B4-BE49-F238E27FC236}">
                <a16:creationId xmlns:a16="http://schemas.microsoft.com/office/drawing/2014/main" id="{3AC23132-3D6D-4464-AF79-C0502E44F8C0}"/>
              </a:ext>
            </a:extLst>
          </p:cNvPr>
          <p:cNvSpPr txBox="1"/>
          <p:nvPr/>
        </p:nvSpPr>
        <p:spPr>
          <a:xfrm>
            <a:off x="371475" y="54507"/>
            <a:ext cx="11958638" cy="3939540"/>
          </a:xfrm>
          <a:prstGeom prst="rect">
            <a:avLst/>
          </a:prstGeom>
          <a:noFill/>
        </p:spPr>
        <p:txBody>
          <a:bodyPr wrap="square" rtlCol="0">
            <a:spAutoFit/>
          </a:bodyPr>
          <a:lstStyle/>
          <a:p>
            <a:r>
              <a:rPr lang="en-US" sz="5000" dirty="0"/>
              <a:t>Positive activities that exclude alcohol an other drugs in order to meet the needs filled by alcohol/drugs with healthy Activities to discourage the use of alcohol/drugs through these activities. </a:t>
            </a:r>
          </a:p>
        </p:txBody>
      </p:sp>
    </p:spTree>
    <p:extLst>
      <p:ext uri="{BB962C8B-B14F-4D97-AF65-F5344CB8AC3E}">
        <p14:creationId xmlns:p14="http://schemas.microsoft.com/office/powerpoint/2010/main" val="42481742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28845B-6FBD-4586-BF8A-1E204D7F0AF7}"/>
              </a:ext>
            </a:extLst>
          </p:cNvPr>
          <p:cNvSpPr>
            <a:spLocks noGrp="1"/>
          </p:cNvSpPr>
          <p:nvPr>
            <p:ph type="ctrTitle"/>
          </p:nvPr>
        </p:nvSpPr>
        <p:spPr>
          <a:xfrm>
            <a:off x="1503319" y="5715821"/>
            <a:ext cx="10572000" cy="740346"/>
          </a:xfrm>
        </p:spPr>
        <p:txBody>
          <a:bodyPr/>
          <a:lstStyle/>
          <a:p>
            <a:r>
              <a:rPr lang="en-US" dirty="0"/>
              <a:t>Strategy Definitions</a:t>
            </a:r>
          </a:p>
        </p:txBody>
      </p:sp>
      <p:sp>
        <p:nvSpPr>
          <p:cNvPr id="3" name="Subtitle 2">
            <a:extLst>
              <a:ext uri="{FF2B5EF4-FFF2-40B4-BE49-F238E27FC236}">
                <a16:creationId xmlns:a16="http://schemas.microsoft.com/office/drawing/2014/main" id="{3956A1D1-E4A7-4641-ACED-4DDACA833751}"/>
              </a:ext>
            </a:extLst>
          </p:cNvPr>
          <p:cNvSpPr>
            <a:spLocks noGrp="1"/>
          </p:cNvSpPr>
          <p:nvPr>
            <p:ph type="subTitle" idx="1"/>
          </p:nvPr>
        </p:nvSpPr>
        <p:spPr/>
        <p:txBody>
          <a:bodyPr>
            <a:normAutofit fontScale="85000" lnSpcReduction="20000"/>
          </a:bodyPr>
          <a:lstStyle/>
          <a:p>
            <a:r>
              <a:rPr lang="en-US" sz="3300" dirty="0"/>
              <a:t>Community-Based</a:t>
            </a:r>
          </a:p>
        </p:txBody>
      </p:sp>
      <p:sp>
        <p:nvSpPr>
          <p:cNvPr id="5" name="TextBox 4">
            <a:extLst>
              <a:ext uri="{FF2B5EF4-FFF2-40B4-BE49-F238E27FC236}">
                <a16:creationId xmlns:a16="http://schemas.microsoft.com/office/drawing/2014/main" id="{E250BD0E-BB27-4EE0-9E81-DD76EC757EEC}"/>
              </a:ext>
            </a:extLst>
          </p:cNvPr>
          <p:cNvSpPr txBox="1"/>
          <p:nvPr/>
        </p:nvSpPr>
        <p:spPr>
          <a:xfrm>
            <a:off x="116681" y="111657"/>
            <a:ext cx="11958638" cy="3554819"/>
          </a:xfrm>
          <a:prstGeom prst="rect">
            <a:avLst/>
          </a:prstGeom>
          <a:noFill/>
        </p:spPr>
        <p:txBody>
          <a:bodyPr wrap="square" rtlCol="0">
            <a:spAutoFit/>
          </a:bodyPr>
          <a:lstStyle/>
          <a:p>
            <a:r>
              <a:rPr lang="en-US" sz="2500" dirty="0"/>
              <a:t>Ongoing networking activities and technical assistance to community groups or agencies. Neighborhood-based grassroots empowerment models using action planning and collaborative systems planning. Enhances the ability of the community to more effectively provide prevention and treatment services for alcohol, tobacco and other substance use disorders. </a:t>
            </a:r>
          </a:p>
          <a:p>
            <a:r>
              <a:rPr lang="en-US" sz="2500" dirty="0"/>
              <a:t>Activities entered MPDS include planning, interagency collaboration, coalition building, community planning teams, and networking that are done to enhance efficiency and effectiveness of services implementation Please remember that activities must be in direct contact with a recipient or community partner.</a:t>
            </a:r>
            <a:endParaRPr lang="en-US" dirty="0"/>
          </a:p>
        </p:txBody>
      </p:sp>
    </p:spTree>
    <p:extLst>
      <p:ext uri="{BB962C8B-B14F-4D97-AF65-F5344CB8AC3E}">
        <p14:creationId xmlns:p14="http://schemas.microsoft.com/office/powerpoint/2010/main" val="18367167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28845B-6FBD-4586-BF8A-1E204D7F0AF7}"/>
              </a:ext>
            </a:extLst>
          </p:cNvPr>
          <p:cNvSpPr>
            <a:spLocks noGrp="1"/>
          </p:cNvSpPr>
          <p:nvPr>
            <p:ph type="ctrTitle"/>
          </p:nvPr>
        </p:nvSpPr>
        <p:spPr>
          <a:xfrm>
            <a:off x="1017170" y="5715821"/>
            <a:ext cx="10572000" cy="797495"/>
          </a:xfrm>
        </p:spPr>
        <p:txBody>
          <a:bodyPr/>
          <a:lstStyle/>
          <a:p>
            <a:r>
              <a:rPr lang="en-US" dirty="0"/>
              <a:t>Strategy Definitions</a:t>
            </a:r>
          </a:p>
        </p:txBody>
      </p:sp>
      <p:sp>
        <p:nvSpPr>
          <p:cNvPr id="3" name="Subtitle 2">
            <a:extLst>
              <a:ext uri="{FF2B5EF4-FFF2-40B4-BE49-F238E27FC236}">
                <a16:creationId xmlns:a16="http://schemas.microsoft.com/office/drawing/2014/main" id="{3956A1D1-E4A7-4641-ACED-4DDACA833751}"/>
              </a:ext>
            </a:extLst>
          </p:cNvPr>
          <p:cNvSpPr>
            <a:spLocks noGrp="1"/>
          </p:cNvSpPr>
          <p:nvPr>
            <p:ph type="subTitle" idx="1"/>
          </p:nvPr>
        </p:nvSpPr>
        <p:spPr/>
        <p:txBody>
          <a:bodyPr>
            <a:normAutofit fontScale="77500" lnSpcReduction="20000"/>
          </a:bodyPr>
          <a:lstStyle/>
          <a:p>
            <a:r>
              <a:rPr lang="en-US" sz="3500" dirty="0"/>
              <a:t>Education</a:t>
            </a:r>
          </a:p>
        </p:txBody>
      </p:sp>
      <p:sp>
        <p:nvSpPr>
          <p:cNvPr id="5" name="TextBox 4">
            <a:extLst>
              <a:ext uri="{FF2B5EF4-FFF2-40B4-BE49-F238E27FC236}">
                <a16:creationId xmlns:a16="http://schemas.microsoft.com/office/drawing/2014/main" id="{E250BD0E-BB27-4EE0-9E81-DD76EC757EEC}"/>
              </a:ext>
            </a:extLst>
          </p:cNvPr>
          <p:cNvSpPr txBox="1"/>
          <p:nvPr/>
        </p:nvSpPr>
        <p:spPr>
          <a:xfrm>
            <a:off x="0" y="-46366"/>
            <a:ext cx="11958638" cy="4262705"/>
          </a:xfrm>
          <a:prstGeom prst="rect">
            <a:avLst/>
          </a:prstGeom>
          <a:noFill/>
        </p:spPr>
        <p:txBody>
          <a:bodyPr wrap="square" rtlCol="0">
            <a:spAutoFit/>
          </a:bodyPr>
          <a:lstStyle/>
          <a:p>
            <a:r>
              <a:rPr lang="en-US" sz="2300" dirty="0"/>
              <a:t>Two-way communication that is distinguished from disseminating information by the fact that it is based on an interaction between the educator and the participant. These activities generally are curriculum based or have at minimum, goals and objectives that aim to affect knowledge, concepts, principles, critical life and/or social skills, including decision making, refusal skills, and critical analysis. </a:t>
            </a:r>
          </a:p>
          <a:p>
            <a:r>
              <a:rPr lang="en-US" sz="2300" b="1" dirty="0"/>
              <a:t>Note: </a:t>
            </a:r>
            <a:r>
              <a:rPr lang="en-US" sz="2300" dirty="0"/>
              <a:t>Only ongoing-other or ongoing-sequential groups can be counted, onetime events cannot be considered Education Strategy. Examples of methods used for this strategy include the following: </a:t>
            </a:r>
          </a:p>
          <a:p>
            <a:r>
              <a:rPr lang="en-US" sz="2300" dirty="0"/>
              <a:t>• Classroom education </a:t>
            </a:r>
          </a:p>
          <a:p>
            <a:r>
              <a:rPr lang="en-US" sz="2300" dirty="0"/>
              <a:t>• Small group education </a:t>
            </a:r>
          </a:p>
          <a:p>
            <a:r>
              <a:rPr lang="en-US" sz="2300" dirty="0"/>
              <a:t>• Parenting and family management classes </a:t>
            </a:r>
          </a:p>
          <a:p>
            <a:r>
              <a:rPr lang="en-US" sz="2300" dirty="0"/>
              <a:t>• Peer Leader and peer helper programs </a:t>
            </a:r>
          </a:p>
          <a:p>
            <a:r>
              <a:rPr lang="en-US" sz="2300" dirty="0"/>
              <a:t>• Education programs for youth groups (e.g.: anger management, life skills, safe dates, etc.) </a:t>
            </a:r>
          </a:p>
          <a:p>
            <a:r>
              <a:rPr lang="en-US" dirty="0"/>
              <a:t>	</a:t>
            </a:r>
          </a:p>
        </p:txBody>
      </p:sp>
    </p:spTree>
    <p:extLst>
      <p:ext uri="{BB962C8B-B14F-4D97-AF65-F5344CB8AC3E}">
        <p14:creationId xmlns:p14="http://schemas.microsoft.com/office/powerpoint/2010/main" val="18293572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28845B-6FBD-4586-BF8A-1E204D7F0AF7}"/>
              </a:ext>
            </a:extLst>
          </p:cNvPr>
          <p:cNvSpPr>
            <a:spLocks noGrp="1"/>
          </p:cNvSpPr>
          <p:nvPr>
            <p:ph type="ctrTitle"/>
          </p:nvPr>
        </p:nvSpPr>
        <p:spPr>
          <a:xfrm>
            <a:off x="1274345" y="5643563"/>
            <a:ext cx="10572000" cy="756488"/>
          </a:xfrm>
        </p:spPr>
        <p:txBody>
          <a:bodyPr/>
          <a:lstStyle/>
          <a:p>
            <a:r>
              <a:rPr lang="en-US" dirty="0"/>
              <a:t>Strategy Definitions</a:t>
            </a:r>
          </a:p>
        </p:txBody>
      </p:sp>
      <p:sp>
        <p:nvSpPr>
          <p:cNvPr id="3" name="Subtitle 2">
            <a:extLst>
              <a:ext uri="{FF2B5EF4-FFF2-40B4-BE49-F238E27FC236}">
                <a16:creationId xmlns:a16="http://schemas.microsoft.com/office/drawing/2014/main" id="{3956A1D1-E4A7-4641-ACED-4DDACA833751}"/>
              </a:ext>
            </a:extLst>
          </p:cNvPr>
          <p:cNvSpPr>
            <a:spLocks noGrp="1"/>
          </p:cNvSpPr>
          <p:nvPr>
            <p:ph type="subTitle" idx="1"/>
          </p:nvPr>
        </p:nvSpPr>
        <p:spPr/>
        <p:txBody>
          <a:bodyPr>
            <a:normAutofit fontScale="77500" lnSpcReduction="20000"/>
          </a:bodyPr>
          <a:lstStyle/>
          <a:p>
            <a:r>
              <a:rPr lang="en-US" sz="3500" dirty="0"/>
              <a:t>Information Dissemination</a:t>
            </a:r>
          </a:p>
        </p:txBody>
      </p:sp>
      <p:sp>
        <p:nvSpPr>
          <p:cNvPr id="5" name="TextBox 4">
            <a:extLst>
              <a:ext uri="{FF2B5EF4-FFF2-40B4-BE49-F238E27FC236}">
                <a16:creationId xmlns:a16="http://schemas.microsoft.com/office/drawing/2014/main" id="{E250BD0E-BB27-4EE0-9E81-DD76EC757EEC}"/>
              </a:ext>
            </a:extLst>
          </p:cNvPr>
          <p:cNvSpPr txBox="1"/>
          <p:nvPr/>
        </p:nvSpPr>
        <p:spPr>
          <a:xfrm>
            <a:off x="116681" y="0"/>
            <a:ext cx="11958638" cy="4139595"/>
          </a:xfrm>
          <a:prstGeom prst="rect">
            <a:avLst/>
          </a:prstGeom>
          <a:noFill/>
        </p:spPr>
        <p:txBody>
          <a:bodyPr wrap="square" rtlCol="0">
            <a:spAutoFit/>
          </a:bodyPr>
          <a:lstStyle/>
          <a:p>
            <a:r>
              <a:rPr lang="en-US" sz="3500" dirty="0"/>
              <a:t>Provides knowledge and increases awareness of the nature and extent of alcohol, tobacco and other drug use, abuse and addiction as well as their effects on individuals, families, and communities. It also provides knowledge and increases awareness of available prevention and treatment programs and services. It is characterized by one-way communication from the source to the audience, with limited contact between the two. </a:t>
            </a:r>
          </a:p>
          <a:p>
            <a:endParaRPr lang="en-US" dirty="0"/>
          </a:p>
        </p:txBody>
      </p:sp>
    </p:spTree>
    <p:extLst>
      <p:ext uri="{BB962C8B-B14F-4D97-AF65-F5344CB8AC3E}">
        <p14:creationId xmlns:p14="http://schemas.microsoft.com/office/powerpoint/2010/main" val="32685499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28845B-6FBD-4586-BF8A-1E204D7F0AF7}"/>
              </a:ext>
            </a:extLst>
          </p:cNvPr>
          <p:cNvSpPr>
            <a:spLocks noGrp="1"/>
          </p:cNvSpPr>
          <p:nvPr>
            <p:ph type="ctrTitle"/>
          </p:nvPr>
        </p:nvSpPr>
        <p:spPr>
          <a:xfrm>
            <a:off x="1281489" y="5643563"/>
            <a:ext cx="10572000" cy="912616"/>
          </a:xfrm>
        </p:spPr>
        <p:txBody>
          <a:bodyPr/>
          <a:lstStyle/>
          <a:p>
            <a:r>
              <a:rPr lang="en-US" dirty="0"/>
              <a:t>Strategy Definitions</a:t>
            </a:r>
          </a:p>
        </p:txBody>
      </p:sp>
      <p:sp>
        <p:nvSpPr>
          <p:cNvPr id="3" name="Subtitle 2">
            <a:extLst>
              <a:ext uri="{FF2B5EF4-FFF2-40B4-BE49-F238E27FC236}">
                <a16:creationId xmlns:a16="http://schemas.microsoft.com/office/drawing/2014/main" id="{3956A1D1-E4A7-4641-ACED-4DDACA833751}"/>
              </a:ext>
            </a:extLst>
          </p:cNvPr>
          <p:cNvSpPr>
            <a:spLocks noGrp="1"/>
          </p:cNvSpPr>
          <p:nvPr>
            <p:ph type="subTitle" idx="1"/>
          </p:nvPr>
        </p:nvSpPr>
        <p:spPr/>
        <p:txBody>
          <a:bodyPr>
            <a:normAutofit fontScale="77500" lnSpcReduction="20000"/>
          </a:bodyPr>
          <a:lstStyle/>
          <a:p>
            <a:r>
              <a:rPr lang="en-US" sz="3500" dirty="0"/>
              <a:t>Problem Identification &amp; Referral</a:t>
            </a:r>
          </a:p>
        </p:txBody>
      </p:sp>
      <p:sp>
        <p:nvSpPr>
          <p:cNvPr id="5" name="TextBox 4">
            <a:extLst>
              <a:ext uri="{FF2B5EF4-FFF2-40B4-BE49-F238E27FC236}">
                <a16:creationId xmlns:a16="http://schemas.microsoft.com/office/drawing/2014/main" id="{E250BD0E-BB27-4EE0-9E81-DD76EC757EEC}"/>
              </a:ext>
            </a:extLst>
          </p:cNvPr>
          <p:cNvSpPr txBox="1"/>
          <p:nvPr/>
        </p:nvSpPr>
        <p:spPr>
          <a:xfrm>
            <a:off x="0" y="230982"/>
            <a:ext cx="11958638" cy="4401205"/>
          </a:xfrm>
          <a:prstGeom prst="rect">
            <a:avLst/>
          </a:prstGeom>
          <a:noFill/>
        </p:spPr>
        <p:txBody>
          <a:bodyPr wrap="square" rtlCol="0">
            <a:spAutoFit/>
          </a:bodyPr>
          <a:lstStyle/>
          <a:p>
            <a:r>
              <a:rPr lang="en-US" sz="3000" dirty="0"/>
              <a:t>Aims at identification of those who have engaged in illegal/age-inappropriate use of tobacco, alcohol or other drugs or those who have been determined to be a “high risk” for these behaviors in order to assess if these behaviors can be reversed or prevented through education. This strategy does not include any diagnostic or problem assessment activity (although individuals may be identified through screening for whom referral to a treatment assessment might be appropriate). </a:t>
            </a:r>
            <a:r>
              <a:rPr lang="en-US" sz="3500" dirty="0"/>
              <a:t>	</a:t>
            </a:r>
          </a:p>
        </p:txBody>
      </p:sp>
    </p:spTree>
    <p:extLst>
      <p:ext uri="{BB962C8B-B14F-4D97-AF65-F5344CB8AC3E}">
        <p14:creationId xmlns:p14="http://schemas.microsoft.com/office/powerpoint/2010/main" val="297368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28845B-6FBD-4586-BF8A-1E204D7F0AF7}"/>
              </a:ext>
            </a:extLst>
          </p:cNvPr>
          <p:cNvSpPr>
            <a:spLocks noGrp="1"/>
          </p:cNvSpPr>
          <p:nvPr>
            <p:ph type="ctrTitle"/>
          </p:nvPr>
        </p:nvSpPr>
        <p:spPr>
          <a:xfrm>
            <a:off x="1352926" y="5629275"/>
            <a:ext cx="10572000" cy="770776"/>
          </a:xfrm>
        </p:spPr>
        <p:txBody>
          <a:bodyPr/>
          <a:lstStyle/>
          <a:p>
            <a:r>
              <a:rPr lang="en-US" dirty="0"/>
              <a:t>Strategy Definitions</a:t>
            </a:r>
          </a:p>
        </p:txBody>
      </p:sp>
      <p:sp>
        <p:nvSpPr>
          <p:cNvPr id="3" name="Subtitle 2">
            <a:extLst>
              <a:ext uri="{FF2B5EF4-FFF2-40B4-BE49-F238E27FC236}">
                <a16:creationId xmlns:a16="http://schemas.microsoft.com/office/drawing/2014/main" id="{3956A1D1-E4A7-4641-ACED-4DDACA833751}"/>
              </a:ext>
            </a:extLst>
          </p:cNvPr>
          <p:cNvSpPr>
            <a:spLocks noGrp="1"/>
          </p:cNvSpPr>
          <p:nvPr>
            <p:ph type="subTitle" idx="1"/>
          </p:nvPr>
        </p:nvSpPr>
        <p:spPr/>
        <p:txBody>
          <a:bodyPr>
            <a:normAutofit fontScale="77500" lnSpcReduction="20000"/>
          </a:bodyPr>
          <a:lstStyle/>
          <a:p>
            <a:r>
              <a:rPr lang="en-US" sz="3500" dirty="0"/>
              <a:t>Environmental</a:t>
            </a:r>
          </a:p>
        </p:txBody>
      </p:sp>
      <p:sp>
        <p:nvSpPr>
          <p:cNvPr id="5" name="TextBox 4">
            <a:extLst>
              <a:ext uri="{FF2B5EF4-FFF2-40B4-BE49-F238E27FC236}">
                <a16:creationId xmlns:a16="http://schemas.microsoft.com/office/drawing/2014/main" id="{E250BD0E-BB27-4EE0-9E81-DD76EC757EEC}"/>
              </a:ext>
            </a:extLst>
          </p:cNvPr>
          <p:cNvSpPr txBox="1"/>
          <p:nvPr/>
        </p:nvSpPr>
        <p:spPr>
          <a:xfrm>
            <a:off x="116681" y="111657"/>
            <a:ext cx="11958638" cy="2554545"/>
          </a:xfrm>
          <a:prstGeom prst="rect">
            <a:avLst/>
          </a:prstGeom>
          <a:noFill/>
        </p:spPr>
        <p:txBody>
          <a:bodyPr wrap="square" rtlCol="0">
            <a:spAutoFit/>
          </a:bodyPr>
          <a:lstStyle/>
          <a:p>
            <a:r>
              <a:rPr lang="en-US" sz="4000" dirty="0"/>
              <a:t>Activities working, with other individuals, to establish or change written and unwritten community standards, codes and attitudes, thereby influencing alcohol and other drug use among the general population. 	</a:t>
            </a:r>
          </a:p>
        </p:txBody>
      </p:sp>
    </p:spTree>
    <p:extLst>
      <p:ext uri="{BB962C8B-B14F-4D97-AF65-F5344CB8AC3E}">
        <p14:creationId xmlns:p14="http://schemas.microsoft.com/office/powerpoint/2010/main" val="27949269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C2AD37-BA36-4B28-B8CC-5871B83213F7}"/>
              </a:ext>
            </a:extLst>
          </p:cNvPr>
          <p:cNvSpPr>
            <a:spLocks noGrp="1"/>
          </p:cNvSpPr>
          <p:nvPr>
            <p:ph type="title"/>
          </p:nvPr>
        </p:nvSpPr>
        <p:spPr/>
        <p:txBody>
          <a:bodyPr/>
          <a:lstStyle/>
          <a:p>
            <a:r>
              <a:rPr lang="en-US" dirty="0"/>
              <a:t>Other Entries</a:t>
            </a:r>
          </a:p>
        </p:txBody>
      </p:sp>
      <p:sp>
        <p:nvSpPr>
          <p:cNvPr id="3" name="Content Placeholder 2">
            <a:extLst>
              <a:ext uri="{FF2B5EF4-FFF2-40B4-BE49-F238E27FC236}">
                <a16:creationId xmlns:a16="http://schemas.microsoft.com/office/drawing/2014/main" id="{F910BDD5-1FDF-4636-A487-580CD5F18966}"/>
              </a:ext>
            </a:extLst>
          </p:cNvPr>
          <p:cNvSpPr>
            <a:spLocks noGrp="1"/>
          </p:cNvSpPr>
          <p:nvPr>
            <p:ph idx="1"/>
          </p:nvPr>
        </p:nvSpPr>
        <p:spPr>
          <a:xfrm>
            <a:off x="314325" y="2011680"/>
            <a:ext cx="10672674" cy="4206240"/>
          </a:xfrm>
        </p:spPr>
        <p:txBody>
          <a:bodyPr>
            <a:noAutofit/>
          </a:bodyPr>
          <a:lstStyle/>
          <a:p>
            <a:r>
              <a:rPr lang="en-US" sz="3000" dirty="0"/>
              <a:t>New Males and New Females (NOT for Universal-Indirect activities)</a:t>
            </a:r>
          </a:p>
          <a:p>
            <a:pPr marL="228600" lvl="1" indent="0">
              <a:buNone/>
            </a:pPr>
            <a:r>
              <a:rPr lang="en-US" sz="3000" i="1" dirty="0"/>
              <a:t>	Helpful Hint</a:t>
            </a:r>
            <a:r>
              <a:rPr lang="en-US" sz="3000" dirty="0"/>
              <a:t>: If a participant did not attend session 1, but attended a subsequent session, that individual would be counted as a new participant under the attended session (e.g. participant came to session </a:t>
            </a:r>
          </a:p>
          <a:p>
            <a:pPr lvl="1"/>
            <a:r>
              <a:rPr lang="en-US" sz="3000" dirty="0"/>
              <a:t>Est. People Reached  (Only for Media/Volunteer </a:t>
            </a:r>
            <a:r>
              <a:rPr lang="en-US" sz="3000" dirty="0" err="1"/>
              <a:t>coord</a:t>
            </a:r>
            <a:r>
              <a:rPr lang="en-US" sz="3000" dirty="0"/>
              <a:t>/presentation to large groups)-when an official count is not possible.  </a:t>
            </a:r>
          </a:p>
        </p:txBody>
      </p:sp>
    </p:spTree>
    <p:extLst>
      <p:ext uri="{BB962C8B-B14F-4D97-AF65-F5344CB8AC3E}">
        <p14:creationId xmlns:p14="http://schemas.microsoft.com/office/powerpoint/2010/main" val="3115169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11">
            <a:extLst>
              <a:ext uri="{FF2B5EF4-FFF2-40B4-BE49-F238E27FC236}">
                <a16:creationId xmlns:a16="http://schemas.microsoft.com/office/drawing/2014/main" id="{AC2290F0-E45D-41DB-B296-10FEC35190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23">
            <a:extLst>
              <a:ext uri="{FF2B5EF4-FFF2-40B4-BE49-F238E27FC236}">
                <a16:creationId xmlns:a16="http://schemas.microsoft.com/office/drawing/2014/main" id="{42F5B9E6-0E39-45C4-A238-A7F0FA66F3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552944" cy="6858000"/>
          </a:xfrm>
          <a:custGeom>
            <a:avLst/>
            <a:gdLst>
              <a:gd name="connsiteX0" fmla="*/ 0 w 7552944"/>
              <a:gd name="connsiteY0" fmla="*/ 0 h 6858000"/>
              <a:gd name="connsiteX1" fmla="*/ 1067477 w 7552944"/>
              <a:gd name="connsiteY1" fmla="*/ 0 h 6858000"/>
              <a:gd name="connsiteX2" fmla="*/ 2201779 w 7552944"/>
              <a:gd name="connsiteY2" fmla="*/ 0 h 6858000"/>
              <a:gd name="connsiteX3" fmla="*/ 7552944 w 7552944"/>
              <a:gd name="connsiteY3" fmla="*/ 0 h 6858000"/>
              <a:gd name="connsiteX4" fmla="*/ 7552944 w 7552944"/>
              <a:gd name="connsiteY4" fmla="*/ 1900238 h 6858000"/>
              <a:gd name="connsiteX5" fmla="*/ 7182528 w 7552944"/>
              <a:gd name="connsiteY5" fmla="*/ 2178050 h 6858000"/>
              <a:gd name="connsiteX6" fmla="*/ 7178294 w 7552944"/>
              <a:gd name="connsiteY6" fmla="*/ 2184400 h 6858000"/>
              <a:gd name="connsiteX7" fmla="*/ 7171944 w 7552944"/>
              <a:gd name="connsiteY7" fmla="*/ 2193925 h 6858000"/>
              <a:gd name="connsiteX8" fmla="*/ 7165594 w 7552944"/>
              <a:gd name="connsiteY8" fmla="*/ 2201863 h 6858000"/>
              <a:gd name="connsiteX9" fmla="*/ 7165594 w 7552944"/>
              <a:gd name="connsiteY9" fmla="*/ 2211388 h 6858000"/>
              <a:gd name="connsiteX10" fmla="*/ 7165594 w 7552944"/>
              <a:gd name="connsiteY10" fmla="*/ 2220913 h 6858000"/>
              <a:gd name="connsiteX11" fmla="*/ 7171944 w 7552944"/>
              <a:gd name="connsiteY11" fmla="*/ 2228850 h 6858000"/>
              <a:gd name="connsiteX12" fmla="*/ 7178294 w 7552944"/>
              <a:gd name="connsiteY12" fmla="*/ 2238375 h 6858000"/>
              <a:gd name="connsiteX13" fmla="*/ 7182528 w 7552944"/>
              <a:gd name="connsiteY13" fmla="*/ 2244725 h 6858000"/>
              <a:gd name="connsiteX14" fmla="*/ 7552944 w 7552944"/>
              <a:gd name="connsiteY14" fmla="*/ 2522538 h 6858000"/>
              <a:gd name="connsiteX15" fmla="*/ 7552944 w 7552944"/>
              <a:gd name="connsiteY15" fmla="*/ 6858000 h 6858000"/>
              <a:gd name="connsiteX16" fmla="*/ 2201779 w 7552944"/>
              <a:gd name="connsiteY16" fmla="*/ 6858000 h 6858000"/>
              <a:gd name="connsiteX17" fmla="*/ 1067477 w 7552944"/>
              <a:gd name="connsiteY17" fmla="*/ 6858000 h 6858000"/>
              <a:gd name="connsiteX18" fmla="*/ 0 w 7552944"/>
              <a:gd name="connsiteY1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7552944" h="6858000">
                <a:moveTo>
                  <a:pt x="0" y="0"/>
                </a:moveTo>
                <a:lnTo>
                  <a:pt x="1067477" y="0"/>
                </a:lnTo>
                <a:lnTo>
                  <a:pt x="2201779" y="0"/>
                </a:lnTo>
                <a:lnTo>
                  <a:pt x="7552944" y="0"/>
                </a:lnTo>
                <a:lnTo>
                  <a:pt x="7552944" y="1900238"/>
                </a:lnTo>
                <a:lnTo>
                  <a:pt x="7182528" y="2178050"/>
                </a:lnTo>
                <a:lnTo>
                  <a:pt x="7178294" y="2184400"/>
                </a:lnTo>
                <a:lnTo>
                  <a:pt x="7171944" y="2193925"/>
                </a:lnTo>
                <a:lnTo>
                  <a:pt x="7165594" y="2201863"/>
                </a:lnTo>
                <a:lnTo>
                  <a:pt x="7165594" y="2211388"/>
                </a:lnTo>
                <a:lnTo>
                  <a:pt x="7165594" y="2220913"/>
                </a:lnTo>
                <a:lnTo>
                  <a:pt x="7171944" y="2228850"/>
                </a:lnTo>
                <a:lnTo>
                  <a:pt x="7178294" y="2238375"/>
                </a:lnTo>
                <a:lnTo>
                  <a:pt x="7182528" y="2244725"/>
                </a:lnTo>
                <a:lnTo>
                  <a:pt x="7552944" y="2522538"/>
                </a:lnTo>
                <a:lnTo>
                  <a:pt x="7552944" y="6858000"/>
                </a:lnTo>
                <a:lnTo>
                  <a:pt x="2201779" y="6858000"/>
                </a:lnTo>
                <a:lnTo>
                  <a:pt x="1067477" y="6858000"/>
                </a:lnTo>
                <a:lnTo>
                  <a:pt x="0" y="6858000"/>
                </a:lnTo>
                <a:close/>
              </a:path>
            </a:pathLst>
          </a:cu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1535B4C-137F-435E-9D53-A7349A023A2A}"/>
              </a:ext>
            </a:extLst>
          </p:cNvPr>
          <p:cNvSpPr>
            <a:spLocks noGrp="1"/>
          </p:cNvSpPr>
          <p:nvPr>
            <p:ph type="title"/>
          </p:nvPr>
        </p:nvSpPr>
        <p:spPr>
          <a:xfrm>
            <a:off x="295650" y="-600772"/>
            <a:ext cx="7791075" cy="1559412"/>
          </a:xfrm>
        </p:spPr>
        <p:txBody>
          <a:bodyPr>
            <a:normAutofit/>
          </a:bodyPr>
          <a:lstStyle/>
          <a:p>
            <a:r>
              <a:rPr lang="en-US" dirty="0"/>
              <a:t>Allowable Estimated Reach</a:t>
            </a:r>
          </a:p>
        </p:txBody>
      </p:sp>
      <p:sp>
        <p:nvSpPr>
          <p:cNvPr id="3" name="Content Placeholder 2">
            <a:extLst>
              <a:ext uri="{FF2B5EF4-FFF2-40B4-BE49-F238E27FC236}">
                <a16:creationId xmlns:a16="http://schemas.microsoft.com/office/drawing/2014/main" id="{FF0B0E14-8217-496E-9C9E-B337258259DF}"/>
              </a:ext>
            </a:extLst>
          </p:cNvPr>
          <p:cNvSpPr>
            <a:spLocks noGrp="1"/>
          </p:cNvSpPr>
          <p:nvPr>
            <p:ph idx="1"/>
          </p:nvPr>
        </p:nvSpPr>
        <p:spPr>
          <a:xfrm>
            <a:off x="521494" y="1100139"/>
            <a:ext cx="6372397" cy="4945062"/>
          </a:xfrm>
        </p:spPr>
        <p:txBody>
          <a:bodyPr>
            <a:normAutofit fontScale="40000" lnSpcReduction="20000"/>
          </a:bodyPr>
          <a:lstStyle/>
          <a:p>
            <a:pPr>
              <a:lnSpc>
                <a:spcPct val="90000"/>
              </a:lnSpc>
            </a:pPr>
            <a:r>
              <a:rPr lang="en-US" sz="3200" b="1" dirty="0">
                <a:solidFill>
                  <a:srgbClr val="FFFFFF"/>
                </a:solidFill>
              </a:rPr>
              <a:t>MEDIA CAMPAIGN</a:t>
            </a:r>
          </a:p>
          <a:p>
            <a:pPr lvl="2">
              <a:lnSpc>
                <a:spcPct val="90000"/>
              </a:lnSpc>
            </a:pPr>
            <a:r>
              <a:rPr lang="en-US" sz="3200" b="1" dirty="0">
                <a:solidFill>
                  <a:srgbClr val="FFFFFF"/>
                </a:solidFill>
              </a:rPr>
              <a:t>ENTER THE # OF PERSONS EXPECTED TO HEAR/SEE/READ (Get from media company)</a:t>
            </a:r>
          </a:p>
          <a:p>
            <a:pPr lvl="2">
              <a:lnSpc>
                <a:spcPct val="90000"/>
              </a:lnSpc>
            </a:pPr>
            <a:r>
              <a:rPr lang="en-US" sz="3200" b="1" dirty="0">
                <a:solidFill>
                  <a:srgbClr val="FFFFFF"/>
                </a:solidFill>
              </a:rPr>
              <a:t>Entered under  the activity in relation to the media campaign (one time)</a:t>
            </a:r>
          </a:p>
          <a:p>
            <a:pPr lvl="2">
              <a:lnSpc>
                <a:spcPct val="90000"/>
              </a:lnSpc>
            </a:pPr>
            <a:r>
              <a:rPr lang="en-US" sz="3200" b="1" dirty="0">
                <a:solidFill>
                  <a:srgbClr val="FFFFFF"/>
                </a:solidFill>
              </a:rPr>
              <a:t>ENTER THE TIME SPENT FACE TO FACE AS AN ACTIVITY</a:t>
            </a:r>
          </a:p>
          <a:p>
            <a:pPr lvl="2">
              <a:lnSpc>
                <a:spcPct val="90000"/>
              </a:lnSpc>
            </a:pPr>
            <a:r>
              <a:rPr lang="en-US" sz="3200" b="1" dirty="0">
                <a:solidFill>
                  <a:srgbClr val="FFFFFF"/>
                </a:solidFill>
              </a:rPr>
              <a:t>CAMPAIGN IN NOT A STAFF ACTIVITY-DO NOT ENTER</a:t>
            </a:r>
          </a:p>
          <a:p>
            <a:pPr lvl="2">
              <a:lnSpc>
                <a:spcPct val="90000"/>
              </a:lnSpc>
            </a:pPr>
            <a:r>
              <a:rPr lang="en-US" sz="3200" b="1" dirty="0">
                <a:solidFill>
                  <a:srgbClr val="FFFFFF"/>
                </a:solidFill>
              </a:rPr>
              <a:t>Person whom you meet with face to face enter under Attendees fields.</a:t>
            </a:r>
          </a:p>
          <a:p>
            <a:pPr marL="457200" lvl="2" indent="0">
              <a:lnSpc>
                <a:spcPct val="90000"/>
              </a:lnSpc>
              <a:buNone/>
            </a:pPr>
            <a:r>
              <a:rPr lang="en-US" sz="3200" b="1" dirty="0">
                <a:solidFill>
                  <a:srgbClr val="FFFFFF"/>
                </a:solidFill>
              </a:rPr>
              <a:t>NOTE ~ In order to count estimated reach, you need to have a face-to-face attendee.  </a:t>
            </a:r>
          </a:p>
          <a:p>
            <a:pPr marL="457200" lvl="2" indent="0">
              <a:lnSpc>
                <a:spcPct val="90000"/>
              </a:lnSpc>
              <a:buNone/>
            </a:pPr>
            <a:r>
              <a:rPr lang="en-US" sz="3200" b="1" dirty="0">
                <a:solidFill>
                  <a:srgbClr val="FFFFFF"/>
                </a:solidFill>
              </a:rPr>
              <a:t> </a:t>
            </a:r>
          </a:p>
          <a:p>
            <a:pPr marL="457200" lvl="2" indent="0">
              <a:lnSpc>
                <a:spcPct val="90000"/>
              </a:lnSpc>
              <a:buNone/>
            </a:pPr>
            <a:r>
              <a:rPr lang="en-US" sz="3200" b="1" dirty="0">
                <a:solidFill>
                  <a:srgbClr val="FFFFFF"/>
                </a:solidFill>
              </a:rPr>
              <a:t>E X A M P L E</a:t>
            </a:r>
          </a:p>
          <a:p>
            <a:pPr>
              <a:lnSpc>
                <a:spcPct val="90000"/>
              </a:lnSpc>
            </a:pPr>
            <a:r>
              <a:rPr lang="en-US" sz="3200" b="1" dirty="0">
                <a:solidFill>
                  <a:srgbClr val="FFFFFF"/>
                </a:solidFill>
              </a:rPr>
              <a:t>When you meet with someone from the newspaper, etc. to discuss/design campaign, you would enter the time you spent with that person as direct service and identify them as new attendees and in the same entry enter the estimated reach for your media campaign. </a:t>
            </a:r>
          </a:p>
          <a:p>
            <a:pPr>
              <a:lnSpc>
                <a:spcPct val="90000"/>
              </a:lnSpc>
            </a:pPr>
            <a:r>
              <a:rPr lang="en-US" sz="3200" b="1" dirty="0">
                <a:solidFill>
                  <a:srgbClr val="FFFFFF"/>
                </a:solidFill>
              </a:rPr>
              <a:t>Strategies under which this may apply: </a:t>
            </a:r>
          </a:p>
          <a:p>
            <a:pPr>
              <a:lnSpc>
                <a:spcPct val="90000"/>
              </a:lnSpc>
            </a:pPr>
            <a:r>
              <a:rPr lang="en-US" sz="3200" b="1" dirty="0">
                <a:solidFill>
                  <a:srgbClr val="FFFFFF"/>
                </a:solidFill>
              </a:rPr>
              <a:t>• N02 – Supervision and technical assistance for development of Public Service Announcement PSA and other Public Information materials </a:t>
            </a:r>
          </a:p>
          <a:p>
            <a:pPr>
              <a:lnSpc>
                <a:spcPct val="90000"/>
              </a:lnSpc>
            </a:pPr>
            <a:r>
              <a:rPr lang="en-US" sz="1000" b="1" dirty="0">
                <a:solidFill>
                  <a:srgbClr val="FFFFFF"/>
                </a:solidFill>
              </a:rPr>
              <a:t>	</a:t>
            </a:r>
          </a:p>
          <a:p>
            <a:pPr marL="457200" lvl="2" indent="0">
              <a:lnSpc>
                <a:spcPct val="90000"/>
              </a:lnSpc>
              <a:buNone/>
            </a:pPr>
            <a:endParaRPr lang="en-US" sz="1000" dirty="0">
              <a:solidFill>
                <a:srgbClr val="FFFFFF"/>
              </a:solidFill>
            </a:endParaRPr>
          </a:p>
          <a:p>
            <a:pPr marL="457200" lvl="2" indent="0">
              <a:lnSpc>
                <a:spcPct val="90000"/>
              </a:lnSpc>
              <a:buNone/>
            </a:pPr>
            <a:endParaRPr lang="en-US" sz="1000" dirty="0">
              <a:solidFill>
                <a:srgbClr val="FFFFFF"/>
              </a:solidFill>
            </a:endParaRPr>
          </a:p>
          <a:p>
            <a:pPr lvl="1">
              <a:lnSpc>
                <a:spcPct val="90000"/>
              </a:lnSpc>
            </a:pPr>
            <a:endParaRPr lang="en-US" sz="1000" dirty="0">
              <a:solidFill>
                <a:srgbClr val="FFFFFF"/>
              </a:solidFill>
            </a:endParaRPr>
          </a:p>
        </p:txBody>
      </p:sp>
      <p:sp>
        <p:nvSpPr>
          <p:cNvPr id="16" name="Rounded Rectangle 17">
            <a:extLst>
              <a:ext uri="{FF2B5EF4-FFF2-40B4-BE49-F238E27FC236}">
                <a16:creationId xmlns:a16="http://schemas.microsoft.com/office/drawing/2014/main" id="{B97A76A2-B7F2-4D75-AB9E-71FB748825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93746" y="958640"/>
            <a:ext cx="3354790" cy="4945244"/>
          </a:xfrm>
          <a:prstGeom prst="roundRect">
            <a:avLst>
              <a:gd name="adj" fmla="val 3513"/>
            </a:avLst>
          </a:prstGeom>
          <a:solidFill>
            <a:schemeClr val="bg1"/>
          </a:solid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Phishing">
            <a:extLst>
              <a:ext uri="{FF2B5EF4-FFF2-40B4-BE49-F238E27FC236}">
                <a16:creationId xmlns:a16="http://schemas.microsoft.com/office/drawing/2014/main" id="{8B8D600B-CF76-4D53-9FA1-351C0F469A0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507487" y="2056096"/>
            <a:ext cx="2735071" cy="2735071"/>
          </a:xfrm>
          <a:prstGeom prst="rect">
            <a:avLst/>
          </a:prstGeom>
        </p:spPr>
      </p:pic>
    </p:spTree>
    <p:extLst>
      <p:ext uri="{BB962C8B-B14F-4D97-AF65-F5344CB8AC3E}">
        <p14:creationId xmlns:p14="http://schemas.microsoft.com/office/powerpoint/2010/main" val="778321655"/>
      </p:ext>
    </p:extLst>
  </p:cSld>
  <p:clrMapOvr>
    <a:overrideClrMapping bg1="lt1" tx1="dk1" bg2="lt2" tx2="dk2" accent1="accent1" accent2="accent2" accent3="accent3" accent4="accent4" accent5="accent5" accent6="accent6" hlink="hlink" folHlink="folHlink"/>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7" name="Rectangle 9">
            <a:extLst>
              <a:ext uri="{FF2B5EF4-FFF2-40B4-BE49-F238E27FC236}">
                <a16:creationId xmlns:a16="http://schemas.microsoft.com/office/drawing/2014/main" id="{089A69AF-D57B-49B4-886C-D4A5DC1944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Shape 11">
            <a:extLst>
              <a:ext uri="{FF2B5EF4-FFF2-40B4-BE49-F238E27FC236}">
                <a16:creationId xmlns:a16="http://schemas.microsoft.com/office/drawing/2014/main" id="{CABDC08D-6093-4397-92D4-54D00E2BB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16200000">
            <a:off x="-650724" y="650724"/>
            <a:ext cx="6858000" cy="5556552"/>
          </a:xfrm>
          <a:custGeom>
            <a:avLst/>
            <a:gdLst>
              <a:gd name="connsiteX0" fmla="*/ 6858000 w 6858000"/>
              <a:gd name="connsiteY0" fmla="*/ 3445704 h 5556552"/>
              <a:gd name="connsiteX1" fmla="*/ 3829242 w 6858000"/>
              <a:gd name="connsiteY1" fmla="*/ 5433322 h 5556552"/>
              <a:gd name="connsiteX2" fmla="*/ 3827369 w 6858000"/>
              <a:gd name="connsiteY2" fmla="*/ 5434867 h 5556552"/>
              <a:gd name="connsiteX3" fmla="*/ 3824583 w 6858000"/>
              <a:gd name="connsiteY3" fmla="*/ 5436378 h 5556552"/>
              <a:gd name="connsiteX4" fmla="*/ 3798693 w 6858000"/>
              <a:gd name="connsiteY4" fmla="*/ 5453370 h 5556552"/>
              <a:gd name="connsiteX5" fmla="*/ 3785011 w 6858000"/>
              <a:gd name="connsiteY5" fmla="*/ 5457858 h 5556552"/>
              <a:gd name="connsiteX6" fmla="*/ 3706339 w 6858000"/>
              <a:gd name="connsiteY6" fmla="*/ 5500559 h 5556552"/>
              <a:gd name="connsiteX7" fmla="*/ 3428998 w 6858000"/>
              <a:gd name="connsiteY7" fmla="*/ 5556552 h 5556552"/>
              <a:gd name="connsiteX8" fmla="*/ 3151658 w 6858000"/>
              <a:gd name="connsiteY8" fmla="*/ 5500559 h 5556552"/>
              <a:gd name="connsiteX9" fmla="*/ 3072996 w 6858000"/>
              <a:gd name="connsiteY9" fmla="*/ 5457863 h 5556552"/>
              <a:gd name="connsiteX10" fmla="*/ 3059298 w 6858000"/>
              <a:gd name="connsiteY10" fmla="*/ 5453370 h 5556552"/>
              <a:gd name="connsiteX11" fmla="*/ 3033383 w 6858000"/>
              <a:gd name="connsiteY11" fmla="*/ 5436362 h 5556552"/>
              <a:gd name="connsiteX12" fmla="*/ 3030627 w 6858000"/>
              <a:gd name="connsiteY12" fmla="*/ 5434867 h 5556552"/>
              <a:gd name="connsiteX13" fmla="*/ 3028775 w 6858000"/>
              <a:gd name="connsiteY13" fmla="*/ 5433338 h 5556552"/>
              <a:gd name="connsiteX14" fmla="*/ 0 w 6858000"/>
              <a:gd name="connsiteY14" fmla="*/ 3445704 h 5556552"/>
              <a:gd name="connsiteX15" fmla="*/ 6858000 w 6858000"/>
              <a:gd name="connsiteY15" fmla="*/ 0 h 5556552"/>
              <a:gd name="connsiteX16" fmla="*/ 6858000 w 6858000"/>
              <a:gd name="connsiteY16" fmla="*/ 349336 h 5556552"/>
              <a:gd name="connsiteX17" fmla="*/ 6858000 w 6858000"/>
              <a:gd name="connsiteY17" fmla="*/ 3445703 h 5556552"/>
              <a:gd name="connsiteX18" fmla="*/ 0 w 6858000"/>
              <a:gd name="connsiteY18" fmla="*/ 3445703 h 5556552"/>
              <a:gd name="connsiteX19" fmla="*/ 0 w 6858000"/>
              <a:gd name="connsiteY19" fmla="*/ 0 h 55565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858000" h="5556552">
                <a:moveTo>
                  <a:pt x="6858000" y="3445704"/>
                </a:moveTo>
                <a:lnTo>
                  <a:pt x="3829242" y="5433322"/>
                </a:lnTo>
                <a:lnTo>
                  <a:pt x="3827369" y="5434867"/>
                </a:lnTo>
                <a:lnTo>
                  <a:pt x="3824583" y="5436378"/>
                </a:lnTo>
                <a:lnTo>
                  <a:pt x="3798693" y="5453370"/>
                </a:lnTo>
                <a:lnTo>
                  <a:pt x="3785011" y="5457858"/>
                </a:lnTo>
                <a:lnTo>
                  <a:pt x="3706339" y="5500559"/>
                </a:lnTo>
                <a:cubicBezTo>
                  <a:pt x="3621096" y="5536614"/>
                  <a:pt x="3527375" y="5556552"/>
                  <a:pt x="3428998" y="5556552"/>
                </a:cubicBezTo>
                <a:cubicBezTo>
                  <a:pt x="3330621" y="5556552"/>
                  <a:pt x="3236901" y="5536614"/>
                  <a:pt x="3151658" y="5500559"/>
                </a:cubicBezTo>
                <a:lnTo>
                  <a:pt x="3072996" y="5457863"/>
                </a:lnTo>
                <a:lnTo>
                  <a:pt x="3059298" y="5453370"/>
                </a:lnTo>
                <a:lnTo>
                  <a:pt x="3033383" y="5436362"/>
                </a:lnTo>
                <a:lnTo>
                  <a:pt x="3030627" y="5434867"/>
                </a:lnTo>
                <a:lnTo>
                  <a:pt x="3028775" y="5433338"/>
                </a:lnTo>
                <a:lnTo>
                  <a:pt x="0" y="3445704"/>
                </a:lnTo>
                <a:close/>
                <a:moveTo>
                  <a:pt x="6858000" y="0"/>
                </a:moveTo>
                <a:lnTo>
                  <a:pt x="6858000" y="349336"/>
                </a:lnTo>
                <a:lnTo>
                  <a:pt x="6858000" y="3445703"/>
                </a:lnTo>
                <a:lnTo>
                  <a:pt x="0" y="3445703"/>
                </a:lnTo>
                <a:lnTo>
                  <a:pt x="0" y="0"/>
                </a:lnTo>
                <a:close/>
              </a:path>
            </a:pathLst>
          </a:custGeom>
          <a:ln>
            <a:noFill/>
          </a:ln>
          <a:effectLst/>
          <a:extLst>
            <a:ext uri="{91240B29-F687-4f45-9708-019B960494DF}">
              <a14:hiddenLine xmlns:a16="http://schemas.microsoft.com/office/drawing/2014/main" xmlns:p14="http://schemas.microsoft.com/office/powerpoint/2010/main"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11535B4C-137F-435E-9D53-A7349A023A2A}"/>
              </a:ext>
            </a:extLst>
          </p:cNvPr>
          <p:cNvSpPr>
            <a:spLocks noGrp="1"/>
          </p:cNvSpPr>
          <p:nvPr>
            <p:ph type="title"/>
          </p:nvPr>
        </p:nvSpPr>
        <p:spPr>
          <a:xfrm>
            <a:off x="451515" y="1734857"/>
            <a:ext cx="3765483" cy="3388287"/>
          </a:xfrm>
        </p:spPr>
        <p:txBody>
          <a:bodyPr anchor="ctr">
            <a:normAutofit/>
          </a:bodyPr>
          <a:lstStyle/>
          <a:p>
            <a:r>
              <a:rPr lang="en-US"/>
              <a:t>Allowable Estimated reach</a:t>
            </a:r>
          </a:p>
        </p:txBody>
      </p:sp>
      <p:sp>
        <p:nvSpPr>
          <p:cNvPr id="3" name="Content Placeholder 2">
            <a:extLst>
              <a:ext uri="{FF2B5EF4-FFF2-40B4-BE49-F238E27FC236}">
                <a16:creationId xmlns:a16="http://schemas.microsoft.com/office/drawing/2014/main" id="{FF0B0E14-8217-496E-9C9E-B337258259DF}"/>
              </a:ext>
            </a:extLst>
          </p:cNvPr>
          <p:cNvSpPr>
            <a:spLocks noGrp="1"/>
          </p:cNvSpPr>
          <p:nvPr>
            <p:ph idx="1"/>
          </p:nvPr>
        </p:nvSpPr>
        <p:spPr>
          <a:xfrm>
            <a:off x="5736020" y="-299739"/>
            <a:ext cx="6183932" cy="5543251"/>
          </a:xfrm>
          <a:effectLst/>
        </p:spPr>
        <p:txBody>
          <a:bodyPr>
            <a:normAutofit/>
          </a:bodyPr>
          <a:lstStyle/>
          <a:p>
            <a:r>
              <a:rPr lang="en-US" sz="2000" dirty="0"/>
              <a:t>MEDIA INTERVIEW</a:t>
            </a:r>
          </a:p>
          <a:p>
            <a:pPr lvl="2"/>
            <a:r>
              <a:rPr lang="en-US" sz="2000" dirty="0"/>
              <a:t>ENTER THE # OF PERSONS EXPECTED TO HEAR/SEE/READ (Get from media company)</a:t>
            </a:r>
          </a:p>
          <a:p>
            <a:pPr lvl="2"/>
            <a:r>
              <a:rPr lang="en-US" sz="2000" dirty="0"/>
              <a:t>Press release no eligible</a:t>
            </a:r>
          </a:p>
          <a:p>
            <a:pPr marL="457200" lvl="2" indent="0">
              <a:buNone/>
            </a:pPr>
            <a:r>
              <a:rPr lang="en-US" sz="2000" dirty="0"/>
              <a:t>NOTE ~ In order to count estimated </a:t>
            </a:r>
            <a:r>
              <a:rPr lang="en-US" dirty="0"/>
              <a:t>reach, you need to have a face-to-face attendee</a:t>
            </a:r>
          </a:p>
        </p:txBody>
      </p:sp>
      <p:sp>
        <p:nvSpPr>
          <p:cNvPr id="5" name="Rectangle 4">
            <a:extLst>
              <a:ext uri="{FF2B5EF4-FFF2-40B4-BE49-F238E27FC236}">
                <a16:creationId xmlns:a16="http://schemas.microsoft.com/office/drawing/2014/main" id="{6B8D1F24-2204-4567-BC5E-69FF79B749EE}"/>
              </a:ext>
            </a:extLst>
          </p:cNvPr>
          <p:cNvSpPr/>
          <p:nvPr/>
        </p:nvSpPr>
        <p:spPr>
          <a:xfrm>
            <a:off x="5231988" y="4639949"/>
            <a:ext cx="6755225" cy="1708160"/>
          </a:xfrm>
          <a:prstGeom prst="rect">
            <a:avLst/>
          </a:prstGeom>
        </p:spPr>
        <p:txBody>
          <a:bodyPr wrap="square">
            <a:spAutoFit/>
          </a:bodyPr>
          <a:lstStyle/>
          <a:p>
            <a:pPr>
              <a:spcAft>
                <a:spcPts val="600"/>
              </a:spcAft>
            </a:pPr>
            <a:r>
              <a:rPr lang="en-US" b="1" dirty="0">
                <a:latin typeface="Times New Roman" panose="02020603050405020304" pitchFamily="18" charset="0"/>
              </a:rPr>
              <a:t>EXAMPLE</a:t>
            </a:r>
          </a:p>
          <a:p>
            <a:pPr>
              <a:spcAft>
                <a:spcPts val="600"/>
              </a:spcAft>
            </a:pPr>
            <a:r>
              <a:rPr lang="en-US" b="1" dirty="0">
                <a:latin typeface="Times New Roman" panose="02020603050405020304" pitchFamily="18" charset="0"/>
              </a:rPr>
              <a:t>Strategies under which this may apply: </a:t>
            </a:r>
          </a:p>
          <a:p>
            <a:pPr>
              <a:spcAft>
                <a:spcPts val="600"/>
              </a:spcAft>
            </a:pPr>
            <a:r>
              <a:rPr lang="en-US" b="1" dirty="0">
                <a:latin typeface="Times New Roman" panose="02020603050405020304" pitchFamily="18" charset="0"/>
              </a:rPr>
              <a:t>• N07 - Speaking engagement indirect (radio or TV interview, print media) </a:t>
            </a:r>
          </a:p>
          <a:p>
            <a:pPr>
              <a:spcAft>
                <a:spcPts val="600"/>
              </a:spcAft>
            </a:pPr>
            <a:r>
              <a:rPr lang="en-US" dirty="0">
                <a:latin typeface="Times New Roman" panose="02020603050405020304" pitchFamily="18" charset="0"/>
              </a:rPr>
              <a:t>	</a:t>
            </a:r>
          </a:p>
        </p:txBody>
      </p:sp>
    </p:spTree>
    <p:extLst>
      <p:ext uri="{BB962C8B-B14F-4D97-AF65-F5344CB8AC3E}">
        <p14:creationId xmlns:p14="http://schemas.microsoft.com/office/powerpoint/2010/main" val="254692113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535B4C-137F-435E-9D53-A7349A023A2A}"/>
              </a:ext>
            </a:extLst>
          </p:cNvPr>
          <p:cNvSpPr>
            <a:spLocks noGrp="1"/>
          </p:cNvSpPr>
          <p:nvPr>
            <p:ph type="title"/>
          </p:nvPr>
        </p:nvSpPr>
        <p:spPr>
          <a:xfrm>
            <a:off x="810000" y="447188"/>
            <a:ext cx="10571998" cy="970450"/>
          </a:xfrm>
        </p:spPr>
        <p:txBody>
          <a:bodyPr>
            <a:normAutofit/>
          </a:bodyPr>
          <a:lstStyle/>
          <a:p>
            <a:r>
              <a:rPr lang="en-US"/>
              <a:t>Allowable Estimated reach</a:t>
            </a:r>
          </a:p>
        </p:txBody>
      </p:sp>
      <p:pic>
        <p:nvPicPr>
          <p:cNvPr id="7" name="Graphic 6" descr="Meeting">
            <a:extLst>
              <a:ext uri="{FF2B5EF4-FFF2-40B4-BE49-F238E27FC236}">
                <a16:creationId xmlns:a16="http://schemas.microsoft.com/office/drawing/2014/main" id="{69D238D2-988F-4ED9-81C0-C4ECFF33F79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60438" y="2814638"/>
            <a:ext cx="2913062" cy="2913062"/>
          </a:xfrm>
          <a:prstGeom prst="roundRect">
            <a:avLst>
              <a:gd name="adj" fmla="val 3876"/>
            </a:avLst>
          </a:prstGeom>
          <a:ln>
            <a:solidFill>
              <a:schemeClr val="accent1"/>
            </a:solidFill>
          </a:ln>
          <a:effectLst/>
        </p:spPr>
      </p:pic>
      <p:sp>
        <p:nvSpPr>
          <p:cNvPr id="3" name="Content Placeholder 2">
            <a:extLst>
              <a:ext uri="{FF2B5EF4-FFF2-40B4-BE49-F238E27FC236}">
                <a16:creationId xmlns:a16="http://schemas.microsoft.com/office/drawing/2014/main" id="{FF0B0E14-8217-496E-9C9E-B337258259DF}"/>
              </a:ext>
            </a:extLst>
          </p:cNvPr>
          <p:cNvSpPr>
            <a:spLocks noGrp="1"/>
          </p:cNvSpPr>
          <p:nvPr>
            <p:ph idx="1"/>
          </p:nvPr>
        </p:nvSpPr>
        <p:spPr>
          <a:xfrm>
            <a:off x="4659311" y="2264569"/>
            <a:ext cx="7052733" cy="4516437"/>
          </a:xfrm>
        </p:spPr>
        <p:txBody>
          <a:bodyPr>
            <a:normAutofit/>
          </a:bodyPr>
          <a:lstStyle/>
          <a:p>
            <a:pPr>
              <a:lnSpc>
                <a:spcPct val="90000"/>
              </a:lnSpc>
            </a:pPr>
            <a:r>
              <a:rPr lang="en-US" sz="1500" b="1" dirty="0"/>
              <a:t>PPRESENTATIONS TO LARGE GROUPS</a:t>
            </a:r>
          </a:p>
          <a:p>
            <a:pPr lvl="1">
              <a:lnSpc>
                <a:spcPct val="90000"/>
              </a:lnSpc>
            </a:pPr>
            <a:r>
              <a:rPr lang="en-US" sz="1500" dirty="0"/>
              <a:t>When you are unable to acquire an official count, enter # in estimated reach.  (HEALTH FAIRS-PRESENTATIONS).  Use Code N06,  zero in NEW ATTENDEES and the “estimated” # in the ESTIMATED REACH field.  </a:t>
            </a:r>
          </a:p>
          <a:p>
            <a:pPr lvl="1">
              <a:lnSpc>
                <a:spcPct val="90000"/>
              </a:lnSpc>
            </a:pPr>
            <a:r>
              <a:rPr lang="en-US" sz="1500" dirty="0"/>
              <a:t>If you can acquire an official count (sign up sheets) enter under NEW ATTENDEES </a:t>
            </a:r>
          </a:p>
          <a:p>
            <a:pPr marL="457200" lvl="1" indent="0">
              <a:lnSpc>
                <a:spcPct val="90000"/>
              </a:lnSpc>
              <a:buNone/>
            </a:pPr>
            <a:endParaRPr lang="en-US" sz="1500" dirty="0"/>
          </a:p>
          <a:p>
            <a:pPr lvl="1">
              <a:lnSpc>
                <a:spcPct val="90000"/>
              </a:lnSpc>
            </a:pPr>
            <a:r>
              <a:rPr lang="en-US" sz="1500" dirty="0"/>
              <a:t>N01 Distribution of materials at events, presentation, interaction with participants</a:t>
            </a:r>
          </a:p>
          <a:p>
            <a:pPr lvl="1">
              <a:lnSpc>
                <a:spcPct val="90000"/>
              </a:lnSpc>
            </a:pPr>
            <a:r>
              <a:rPr lang="en-US" sz="1500" dirty="0"/>
              <a:t>N06  Speaking Engagement (direct)- Presentation about SUD</a:t>
            </a:r>
          </a:p>
          <a:p>
            <a:pPr lvl="1">
              <a:lnSpc>
                <a:spcPct val="90000"/>
              </a:lnSpc>
            </a:pPr>
            <a:endParaRPr lang="en-US" sz="1500" dirty="0"/>
          </a:p>
          <a:p>
            <a:pPr lvl="1">
              <a:lnSpc>
                <a:spcPct val="90000"/>
              </a:lnSpc>
            </a:pPr>
            <a:endParaRPr lang="en-US" sz="1500" dirty="0"/>
          </a:p>
          <a:p>
            <a:pPr>
              <a:lnSpc>
                <a:spcPct val="90000"/>
              </a:lnSpc>
            </a:pPr>
            <a:endParaRPr lang="en-US" sz="1500" dirty="0"/>
          </a:p>
        </p:txBody>
      </p:sp>
    </p:spTree>
    <p:extLst>
      <p:ext uri="{BB962C8B-B14F-4D97-AF65-F5344CB8AC3E}">
        <p14:creationId xmlns:p14="http://schemas.microsoft.com/office/powerpoint/2010/main" val="154155195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11">
            <a:extLst>
              <a:ext uri="{FF2B5EF4-FFF2-40B4-BE49-F238E27FC236}">
                <a16:creationId xmlns:a16="http://schemas.microsoft.com/office/drawing/2014/main" id="{A416E3E5-5186-46A4-AFBD-337387D316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3" y="0"/>
            <a:ext cx="12187427"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23">
            <a:extLst>
              <a:ext uri="{FF2B5EF4-FFF2-40B4-BE49-F238E27FC236}">
                <a16:creationId xmlns:a16="http://schemas.microsoft.com/office/drawing/2014/main" id="{7B8FAACC-353E-4F84-BA62-A5514185D9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flipH="1">
            <a:off x="7554995" y="0"/>
            <a:ext cx="4637005" cy="6858000"/>
          </a:xfrm>
          <a:custGeom>
            <a:avLst/>
            <a:gdLst>
              <a:gd name="connsiteX0" fmla="*/ 0 w 4637005"/>
              <a:gd name="connsiteY0" fmla="*/ 0 h 6858000"/>
              <a:gd name="connsiteX1" fmla="*/ 4637005 w 4637005"/>
              <a:gd name="connsiteY1" fmla="*/ 0 h 6858000"/>
              <a:gd name="connsiteX2" fmla="*/ 4637005 w 4637005"/>
              <a:gd name="connsiteY2" fmla="*/ 1900238 h 6858000"/>
              <a:gd name="connsiteX3" fmla="*/ 4266589 w 4637005"/>
              <a:gd name="connsiteY3" fmla="*/ 2178050 h 6858000"/>
              <a:gd name="connsiteX4" fmla="*/ 4262355 w 4637005"/>
              <a:gd name="connsiteY4" fmla="*/ 2184400 h 6858000"/>
              <a:gd name="connsiteX5" fmla="*/ 4256005 w 4637005"/>
              <a:gd name="connsiteY5" fmla="*/ 2193925 h 6858000"/>
              <a:gd name="connsiteX6" fmla="*/ 4249655 w 4637005"/>
              <a:gd name="connsiteY6" fmla="*/ 2201863 h 6858000"/>
              <a:gd name="connsiteX7" fmla="*/ 4249655 w 4637005"/>
              <a:gd name="connsiteY7" fmla="*/ 2211388 h 6858000"/>
              <a:gd name="connsiteX8" fmla="*/ 4249655 w 4637005"/>
              <a:gd name="connsiteY8" fmla="*/ 2220913 h 6858000"/>
              <a:gd name="connsiteX9" fmla="*/ 4256005 w 4637005"/>
              <a:gd name="connsiteY9" fmla="*/ 2228850 h 6858000"/>
              <a:gd name="connsiteX10" fmla="*/ 4262355 w 4637005"/>
              <a:gd name="connsiteY10" fmla="*/ 2238375 h 6858000"/>
              <a:gd name="connsiteX11" fmla="*/ 4266589 w 4637005"/>
              <a:gd name="connsiteY11" fmla="*/ 2244725 h 6858000"/>
              <a:gd name="connsiteX12" fmla="*/ 4637005 w 4637005"/>
              <a:gd name="connsiteY12" fmla="*/ 2522538 h 6858000"/>
              <a:gd name="connsiteX13" fmla="*/ 4637005 w 4637005"/>
              <a:gd name="connsiteY13" fmla="*/ 6858000 h 6858000"/>
              <a:gd name="connsiteX14" fmla="*/ 0 w 4637005"/>
              <a:gd name="connsiteY1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637005" h="6858000">
                <a:moveTo>
                  <a:pt x="0" y="0"/>
                </a:moveTo>
                <a:lnTo>
                  <a:pt x="4637005" y="0"/>
                </a:lnTo>
                <a:lnTo>
                  <a:pt x="4637005" y="1900238"/>
                </a:lnTo>
                <a:lnTo>
                  <a:pt x="4266589" y="2178050"/>
                </a:lnTo>
                <a:lnTo>
                  <a:pt x="4262355" y="2184400"/>
                </a:lnTo>
                <a:lnTo>
                  <a:pt x="4256005" y="2193925"/>
                </a:lnTo>
                <a:lnTo>
                  <a:pt x="4249655" y="2201863"/>
                </a:lnTo>
                <a:lnTo>
                  <a:pt x="4249655" y="2211388"/>
                </a:lnTo>
                <a:lnTo>
                  <a:pt x="4249655" y="2220913"/>
                </a:lnTo>
                <a:lnTo>
                  <a:pt x="4256005" y="2228850"/>
                </a:lnTo>
                <a:lnTo>
                  <a:pt x="4262355" y="2238375"/>
                </a:lnTo>
                <a:lnTo>
                  <a:pt x="4266589" y="2244725"/>
                </a:lnTo>
                <a:lnTo>
                  <a:pt x="4637005" y="2522538"/>
                </a:lnTo>
                <a:lnTo>
                  <a:pt x="4637005" y="6858000"/>
                </a:lnTo>
                <a:lnTo>
                  <a:pt x="0" y="6858000"/>
                </a:lnTo>
                <a:close/>
              </a:path>
            </a:pathLst>
          </a:custGeom>
          <a:solidFill>
            <a:srgbClr val="212121"/>
          </a:solidFill>
          <a:ln>
            <a:noFill/>
            <a:headEnd/>
            <a:tailEnd/>
          </a:ln>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1535B4C-137F-435E-9D53-A7349A023A2A}"/>
              </a:ext>
            </a:extLst>
          </p:cNvPr>
          <p:cNvSpPr>
            <a:spLocks noGrp="1"/>
          </p:cNvSpPr>
          <p:nvPr>
            <p:ph type="title"/>
          </p:nvPr>
        </p:nvSpPr>
        <p:spPr>
          <a:xfrm>
            <a:off x="8164749" y="457201"/>
            <a:ext cx="3575737" cy="1332688"/>
          </a:xfrm>
        </p:spPr>
        <p:txBody>
          <a:bodyPr anchor="b">
            <a:normAutofit/>
          </a:bodyPr>
          <a:lstStyle/>
          <a:p>
            <a:pPr algn="ctr"/>
            <a:r>
              <a:rPr lang="en-US" sz="3200">
                <a:solidFill>
                  <a:srgbClr val="FFFFFF"/>
                </a:solidFill>
              </a:rPr>
              <a:t>Allowable Estimated reach</a:t>
            </a:r>
          </a:p>
        </p:txBody>
      </p:sp>
      <p:pic>
        <p:nvPicPr>
          <p:cNvPr id="7" name="Graphic 6" descr="Commitments">
            <a:extLst>
              <a:ext uri="{FF2B5EF4-FFF2-40B4-BE49-F238E27FC236}">
                <a16:creationId xmlns:a16="http://schemas.microsoft.com/office/drawing/2014/main" id="{81BACBCC-49A9-4CAE-AB31-E5A4D770698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78308" y="457201"/>
            <a:ext cx="5584161" cy="5584161"/>
          </a:xfrm>
          <a:prstGeom prst="roundRect">
            <a:avLst>
              <a:gd name="adj" fmla="val 3876"/>
            </a:avLst>
          </a:prstGeom>
          <a:ln>
            <a:solidFill>
              <a:schemeClr val="accent1"/>
            </a:solidFill>
          </a:ln>
          <a:effectLst/>
        </p:spPr>
      </p:pic>
      <p:sp>
        <p:nvSpPr>
          <p:cNvPr id="3" name="Content Placeholder 2">
            <a:extLst>
              <a:ext uri="{FF2B5EF4-FFF2-40B4-BE49-F238E27FC236}">
                <a16:creationId xmlns:a16="http://schemas.microsoft.com/office/drawing/2014/main" id="{FF0B0E14-8217-496E-9C9E-B337258259DF}"/>
              </a:ext>
            </a:extLst>
          </p:cNvPr>
          <p:cNvSpPr>
            <a:spLocks noGrp="1"/>
          </p:cNvSpPr>
          <p:nvPr>
            <p:ph idx="1"/>
          </p:nvPr>
        </p:nvSpPr>
        <p:spPr>
          <a:xfrm>
            <a:off x="8164749" y="2024743"/>
            <a:ext cx="3575737" cy="4016619"/>
          </a:xfrm>
        </p:spPr>
        <p:txBody>
          <a:bodyPr>
            <a:normAutofit/>
          </a:bodyPr>
          <a:lstStyle/>
          <a:p>
            <a:r>
              <a:rPr lang="en-US" sz="2500" b="1" dirty="0">
                <a:solidFill>
                  <a:srgbClr val="FFFFFF"/>
                </a:solidFill>
              </a:rPr>
              <a:t>Volunteer Activity  </a:t>
            </a:r>
          </a:p>
          <a:p>
            <a:pPr lvl="1"/>
            <a:r>
              <a:rPr lang="en-US" sz="2500" dirty="0">
                <a:solidFill>
                  <a:srgbClr val="FFFFFF"/>
                </a:solidFill>
              </a:rPr>
              <a:t>UNPAID NOT ENTERED</a:t>
            </a:r>
          </a:p>
          <a:p>
            <a:pPr lvl="1"/>
            <a:r>
              <a:rPr lang="en-US" sz="2500" dirty="0">
                <a:solidFill>
                  <a:srgbClr val="FFFFFF"/>
                </a:solidFill>
              </a:rPr>
              <a:t>If Stipend  or paid, they would be entered into MPDS- see manual</a:t>
            </a:r>
          </a:p>
          <a:p>
            <a:endParaRPr lang="en-US" sz="1600" dirty="0">
              <a:solidFill>
                <a:srgbClr val="FFFFFF"/>
              </a:solidFill>
            </a:endParaRPr>
          </a:p>
        </p:txBody>
      </p:sp>
    </p:spTree>
    <p:extLst>
      <p:ext uri="{BB962C8B-B14F-4D97-AF65-F5344CB8AC3E}">
        <p14:creationId xmlns:p14="http://schemas.microsoft.com/office/powerpoint/2010/main" val="3986859690"/>
      </p:ext>
    </p:extLst>
  </p:cSld>
  <p:clrMapOvr>
    <a:overrideClrMapping bg1="lt1" tx1="dk1" bg2="lt2" tx2="dk2" accent1="accent1" accent2="accent2" accent3="accent3" accent4="accent4" accent5="accent5" accent6="accent6" hlink="hlink" folHlink="folHlink"/>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31B94C-5473-4679-8C23-2921FEE07B75}"/>
              </a:ext>
            </a:extLst>
          </p:cNvPr>
          <p:cNvSpPr>
            <a:spLocks noGrp="1"/>
          </p:cNvSpPr>
          <p:nvPr>
            <p:ph type="title"/>
          </p:nvPr>
        </p:nvSpPr>
        <p:spPr>
          <a:xfrm>
            <a:off x="838200" y="-114872"/>
            <a:ext cx="10329671" cy="1499616"/>
          </a:xfrm>
        </p:spPr>
        <p:txBody>
          <a:bodyPr>
            <a:normAutofit/>
          </a:bodyPr>
          <a:lstStyle/>
          <a:p>
            <a:r>
              <a:rPr lang="en-US" dirty="0">
                <a:solidFill>
                  <a:srgbClr val="FFFFFF"/>
                </a:solidFill>
              </a:rPr>
              <a:t>Outcome survey</a:t>
            </a:r>
          </a:p>
        </p:txBody>
      </p:sp>
      <p:sp>
        <p:nvSpPr>
          <p:cNvPr id="3" name="Content Placeholder 2">
            <a:extLst>
              <a:ext uri="{FF2B5EF4-FFF2-40B4-BE49-F238E27FC236}">
                <a16:creationId xmlns:a16="http://schemas.microsoft.com/office/drawing/2014/main" id="{BB3A263E-74E0-4002-A706-FC3FAE233B02}"/>
              </a:ext>
            </a:extLst>
          </p:cNvPr>
          <p:cNvSpPr>
            <a:spLocks noGrp="1"/>
          </p:cNvSpPr>
          <p:nvPr>
            <p:ph idx="1"/>
          </p:nvPr>
        </p:nvSpPr>
        <p:spPr>
          <a:xfrm>
            <a:off x="838200" y="2500313"/>
            <a:ext cx="10329671" cy="3862971"/>
          </a:xfrm>
        </p:spPr>
        <p:txBody>
          <a:bodyPr>
            <a:normAutofit lnSpcReduction="10000"/>
          </a:bodyPr>
          <a:lstStyle/>
          <a:p>
            <a:r>
              <a:rPr lang="en-US" dirty="0">
                <a:solidFill>
                  <a:srgbClr val="FFFFFF"/>
                </a:solidFill>
              </a:rPr>
              <a:t>Pre-test-paper version</a:t>
            </a:r>
          </a:p>
          <a:p>
            <a:r>
              <a:rPr lang="en-US" dirty="0">
                <a:solidFill>
                  <a:srgbClr val="FFFFFF"/>
                </a:solidFill>
              </a:rPr>
              <a:t>Post-test-paper version</a:t>
            </a:r>
          </a:p>
          <a:p>
            <a:r>
              <a:rPr lang="en-US" dirty="0">
                <a:solidFill>
                  <a:srgbClr val="FFFFFF"/>
                </a:solidFill>
              </a:rPr>
              <a:t>Instructions</a:t>
            </a:r>
          </a:p>
          <a:p>
            <a:r>
              <a:rPr lang="en-US" dirty="0">
                <a:solidFill>
                  <a:srgbClr val="FFFFFF"/>
                </a:solidFill>
              </a:rPr>
              <a:t>Parent Notification Form</a:t>
            </a:r>
          </a:p>
          <a:p>
            <a:r>
              <a:rPr lang="en-US" dirty="0">
                <a:solidFill>
                  <a:srgbClr val="FFFFFF"/>
                </a:solidFill>
              </a:rPr>
              <a:t>PDS Outcome Survey Data Excel sheet-reporting</a:t>
            </a:r>
          </a:p>
          <a:p>
            <a:pPr lvl="2"/>
            <a:r>
              <a:rPr lang="en-US" dirty="0">
                <a:solidFill>
                  <a:srgbClr val="FFFFFF"/>
                </a:solidFill>
              </a:rPr>
              <a:t> </a:t>
            </a:r>
            <a:r>
              <a:rPr lang="en-US" dirty="0"/>
              <a:t>Q1 = Oct – Dec 2020 (due Jan 31, 2021)</a:t>
            </a:r>
            <a:endParaRPr lang="en-US" sz="1200" dirty="0"/>
          </a:p>
          <a:p>
            <a:pPr lvl="2"/>
            <a:r>
              <a:rPr lang="en-US" dirty="0"/>
              <a:t>Q2 = Jan – Mar 2021(due Apr 30, 2021)</a:t>
            </a:r>
            <a:endParaRPr lang="en-US" sz="1200" dirty="0"/>
          </a:p>
          <a:p>
            <a:pPr lvl="2"/>
            <a:r>
              <a:rPr lang="en-US" dirty="0"/>
              <a:t>Q3 = Apr – Jun 2021 (due Jul 31, 2021)</a:t>
            </a:r>
            <a:endParaRPr lang="en-US" sz="1200" dirty="0"/>
          </a:p>
          <a:p>
            <a:pPr lvl="2"/>
            <a:r>
              <a:rPr lang="en-US" dirty="0"/>
              <a:t>Q4 = Jul – Sep 2021 (due Oct 31, 2021)</a:t>
            </a:r>
          </a:p>
          <a:p>
            <a:pPr lvl="2"/>
            <a:r>
              <a:rPr lang="en-US" sz="2200" dirty="0"/>
              <a:t>RESULTS will be shared form all PIHPS from OROSC</a:t>
            </a:r>
          </a:p>
          <a:p>
            <a:pPr lvl="2"/>
            <a:endParaRPr lang="en-US" dirty="0"/>
          </a:p>
          <a:p>
            <a:pPr lvl="2"/>
            <a:endParaRPr lang="en-US" dirty="0"/>
          </a:p>
        </p:txBody>
      </p:sp>
    </p:spTree>
    <p:extLst>
      <p:ext uri="{BB962C8B-B14F-4D97-AF65-F5344CB8AC3E}">
        <p14:creationId xmlns:p14="http://schemas.microsoft.com/office/powerpoint/2010/main" val="299921481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31B94C-5473-4679-8C23-2921FEE07B75}"/>
              </a:ext>
            </a:extLst>
          </p:cNvPr>
          <p:cNvSpPr>
            <a:spLocks noGrp="1"/>
          </p:cNvSpPr>
          <p:nvPr>
            <p:ph type="title"/>
          </p:nvPr>
        </p:nvSpPr>
        <p:spPr>
          <a:xfrm>
            <a:off x="802673" y="0"/>
            <a:ext cx="10329671" cy="1499616"/>
          </a:xfrm>
        </p:spPr>
        <p:txBody>
          <a:bodyPr>
            <a:normAutofit/>
          </a:bodyPr>
          <a:lstStyle/>
          <a:p>
            <a:r>
              <a:rPr lang="en-US" dirty="0">
                <a:solidFill>
                  <a:srgbClr val="FFFFFF"/>
                </a:solidFill>
              </a:rPr>
              <a:t>Coalition</a:t>
            </a:r>
          </a:p>
        </p:txBody>
      </p:sp>
      <p:sp>
        <p:nvSpPr>
          <p:cNvPr id="3" name="Content Placeholder 2">
            <a:extLst>
              <a:ext uri="{FF2B5EF4-FFF2-40B4-BE49-F238E27FC236}">
                <a16:creationId xmlns:a16="http://schemas.microsoft.com/office/drawing/2014/main" id="{BB3A263E-74E0-4002-A706-FC3FAE233B02}"/>
              </a:ext>
            </a:extLst>
          </p:cNvPr>
          <p:cNvSpPr>
            <a:spLocks noGrp="1"/>
          </p:cNvSpPr>
          <p:nvPr>
            <p:ph idx="1"/>
          </p:nvPr>
        </p:nvSpPr>
        <p:spPr>
          <a:xfrm>
            <a:off x="1024129" y="1900238"/>
            <a:ext cx="10329671" cy="3862971"/>
          </a:xfrm>
        </p:spPr>
        <p:txBody>
          <a:bodyPr>
            <a:normAutofit/>
          </a:bodyPr>
          <a:lstStyle/>
          <a:p>
            <a:pPr lvl="2"/>
            <a:endParaRPr lang="en-US" dirty="0"/>
          </a:p>
          <a:p>
            <a:pPr lvl="2"/>
            <a:endParaRPr lang="en-US" dirty="0"/>
          </a:p>
        </p:txBody>
      </p:sp>
      <p:sp>
        <p:nvSpPr>
          <p:cNvPr id="4" name="TextBox 3">
            <a:extLst>
              <a:ext uri="{FF2B5EF4-FFF2-40B4-BE49-F238E27FC236}">
                <a16:creationId xmlns:a16="http://schemas.microsoft.com/office/drawing/2014/main" id="{5266FF74-F77C-4C1E-B82C-63D3D0DB8606}"/>
              </a:ext>
            </a:extLst>
          </p:cNvPr>
          <p:cNvSpPr txBox="1"/>
          <p:nvPr/>
        </p:nvSpPr>
        <p:spPr>
          <a:xfrm>
            <a:off x="411956" y="2107405"/>
            <a:ext cx="11780044" cy="5078313"/>
          </a:xfrm>
          <a:prstGeom prst="rect">
            <a:avLst/>
          </a:prstGeom>
          <a:noFill/>
        </p:spPr>
        <p:txBody>
          <a:bodyPr wrap="square" rtlCol="0">
            <a:spAutoFit/>
          </a:bodyPr>
          <a:lstStyle/>
          <a:p>
            <a:r>
              <a:rPr lang="en-US" dirty="0"/>
              <a:t>Attending a standard coalition meeting by phone or video rather than in person.  Is a direct activity</a:t>
            </a:r>
          </a:p>
          <a:p>
            <a:r>
              <a:rPr lang="en-US" dirty="0"/>
              <a:t>Ongoing-Other is Coalition meetings</a:t>
            </a:r>
          </a:p>
          <a:p>
            <a:r>
              <a:rPr lang="en-US" dirty="0"/>
              <a:t>Program Type- Population- working to improve resources for parents in the community or creating and delivering community norming campaign.</a:t>
            </a:r>
          </a:p>
          <a:p>
            <a:r>
              <a:rPr lang="en-US" dirty="0"/>
              <a:t>Universal-Direct- Interventions involving interpersonal and ongoing/repeated contact </a:t>
            </a:r>
          </a:p>
          <a:p>
            <a:r>
              <a:rPr lang="en-US" dirty="0"/>
              <a:t>Universal-Indirect- Interventions involving programs and policies implemented by coalitions</a:t>
            </a:r>
          </a:p>
          <a:p>
            <a:r>
              <a:rPr lang="en-US" dirty="0"/>
              <a:t>Service Population 38- </a:t>
            </a:r>
            <a:r>
              <a:rPr lang="en-US" sz="1500" dirty="0"/>
              <a:t>Coalition</a:t>
            </a:r>
            <a:r>
              <a:rPr lang="en-US" dirty="0"/>
              <a:t> 12 sectors</a:t>
            </a:r>
          </a:p>
          <a:p>
            <a:r>
              <a:rPr lang="en-US" dirty="0"/>
              <a:t>Service Domain- Coalition efforts to increase prevention programming or prevention funding in the community</a:t>
            </a:r>
          </a:p>
          <a:p>
            <a:r>
              <a:rPr lang="en-US" dirty="0"/>
              <a:t>Service Domain-Society/Environment-  Coalition efforts to change public policy</a:t>
            </a:r>
          </a:p>
          <a:p>
            <a:r>
              <a:rPr lang="en-US" dirty="0"/>
              <a:t>CBP through formal Coalitions, task forces, community planning teams or collaborative groups. Meet 3 Criteria. </a:t>
            </a:r>
          </a:p>
          <a:p>
            <a:r>
              <a:rPr lang="en-US" dirty="0"/>
              <a:t>	1. Project is conducted using community-based process (coalition, collaborative, taskforce</a:t>
            </a:r>
          </a:p>
          <a:p>
            <a:r>
              <a:rPr lang="en-US" dirty="0"/>
              <a:t>	2. Collaborative has substance abuse specific, measurable objectives to be completed during FY</a:t>
            </a:r>
          </a:p>
          <a:p>
            <a:r>
              <a:rPr lang="en-US" dirty="0"/>
              <a:t>	3. Five step prevention planning: Assessment, Capacity Building, Planning, Implementation and Evaluation. </a:t>
            </a:r>
          </a:p>
          <a:p>
            <a:r>
              <a:rPr lang="en-US" dirty="0">
                <a:highlight>
                  <a:srgbClr val="808080"/>
                </a:highlight>
              </a:rPr>
              <a:t>Primary Strategies- Community Based C01 (Collaborating to apply for community behavioral health grant, develop 	community plan for grant, meeting with local business to contribute to coalition activity)</a:t>
            </a:r>
          </a:p>
        </p:txBody>
      </p:sp>
    </p:spTree>
    <p:extLst>
      <p:ext uri="{BB962C8B-B14F-4D97-AF65-F5344CB8AC3E}">
        <p14:creationId xmlns:p14="http://schemas.microsoft.com/office/powerpoint/2010/main" val="2437777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31B94C-5473-4679-8C23-2921FEE07B75}"/>
              </a:ext>
            </a:extLst>
          </p:cNvPr>
          <p:cNvSpPr>
            <a:spLocks noGrp="1"/>
          </p:cNvSpPr>
          <p:nvPr>
            <p:ph type="title"/>
          </p:nvPr>
        </p:nvSpPr>
        <p:spPr>
          <a:xfrm>
            <a:off x="1024129" y="585216"/>
            <a:ext cx="10329671" cy="1499616"/>
          </a:xfrm>
        </p:spPr>
        <p:txBody>
          <a:bodyPr>
            <a:normAutofit/>
          </a:bodyPr>
          <a:lstStyle/>
          <a:p>
            <a:r>
              <a:rPr lang="en-US" dirty="0">
                <a:solidFill>
                  <a:srgbClr val="FFFFFF"/>
                </a:solidFill>
              </a:rPr>
              <a:t>Coalition-Continued</a:t>
            </a:r>
          </a:p>
        </p:txBody>
      </p:sp>
      <p:sp>
        <p:nvSpPr>
          <p:cNvPr id="3" name="Content Placeholder 2">
            <a:extLst>
              <a:ext uri="{FF2B5EF4-FFF2-40B4-BE49-F238E27FC236}">
                <a16:creationId xmlns:a16="http://schemas.microsoft.com/office/drawing/2014/main" id="{BB3A263E-74E0-4002-A706-FC3FAE233B02}"/>
              </a:ext>
            </a:extLst>
          </p:cNvPr>
          <p:cNvSpPr>
            <a:spLocks noGrp="1"/>
          </p:cNvSpPr>
          <p:nvPr>
            <p:ph idx="1"/>
          </p:nvPr>
        </p:nvSpPr>
        <p:spPr>
          <a:xfrm>
            <a:off x="1024129" y="1900238"/>
            <a:ext cx="10329671" cy="3862971"/>
          </a:xfrm>
        </p:spPr>
        <p:txBody>
          <a:bodyPr>
            <a:normAutofit/>
          </a:bodyPr>
          <a:lstStyle/>
          <a:p>
            <a:pPr lvl="2"/>
            <a:endParaRPr lang="en-US" dirty="0"/>
          </a:p>
          <a:p>
            <a:pPr lvl="2"/>
            <a:endParaRPr lang="en-US" dirty="0"/>
          </a:p>
        </p:txBody>
      </p:sp>
      <p:sp>
        <p:nvSpPr>
          <p:cNvPr id="5" name="TextBox 4">
            <a:extLst>
              <a:ext uri="{FF2B5EF4-FFF2-40B4-BE49-F238E27FC236}">
                <a16:creationId xmlns:a16="http://schemas.microsoft.com/office/drawing/2014/main" id="{CFDDADAB-4223-45BB-943D-B12D6B943DA4}"/>
              </a:ext>
            </a:extLst>
          </p:cNvPr>
          <p:cNvSpPr txBox="1"/>
          <p:nvPr/>
        </p:nvSpPr>
        <p:spPr>
          <a:xfrm>
            <a:off x="762000" y="2169921"/>
            <a:ext cx="10329670" cy="4247317"/>
          </a:xfrm>
          <a:prstGeom prst="rect">
            <a:avLst/>
          </a:prstGeom>
          <a:noFill/>
        </p:spPr>
        <p:txBody>
          <a:bodyPr wrap="square" rtlCol="0">
            <a:spAutoFit/>
          </a:bodyPr>
          <a:lstStyle/>
          <a:p>
            <a:r>
              <a:rPr lang="en-US" dirty="0">
                <a:highlight>
                  <a:srgbClr val="808080"/>
                </a:highlight>
              </a:rPr>
              <a:t>Primary Strategies- Community Based C05- Community Coalition Building and facilitating- (One on one 	meetings to recruit, staff chairs coalition meeting, joint planning between two or more agencies)</a:t>
            </a:r>
          </a:p>
          <a:p>
            <a:r>
              <a:rPr lang="en-US" dirty="0">
                <a:highlight>
                  <a:srgbClr val="808080"/>
                </a:highlight>
              </a:rPr>
              <a:t>Primary Strategies- Community Based C06- Coalition meeting participation (Staff attend MADD, MCRUD, 	Interagency Councils, Multi agency task forces, local behavioral health prevention coalition, coalition 	subcommittees.)</a:t>
            </a:r>
          </a:p>
          <a:p>
            <a:r>
              <a:rPr lang="en-US" dirty="0">
                <a:highlight>
                  <a:srgbClr val="808080"/>
                </a:highlight>
              </a:rPr>
              <a:t>Primary Strategies- Community Based C07- Coalition Technical Assistance- (Staff provide expertise to help 	coalition activity, assisting in developing an action plan, quality assurance and improvement guidance for 	coalition improvement, assist in developing a logic model)</a:t>
            </a:r>
          </a:p>
          <a:p>
            <a:r>
              <a:rPr lang="en-US" dirty="0">
                <a:highlight>
                  <a:srgbClr val="008000"/>
                </a:highlight>
              </a:rPr>
              <a:t>Primary Strategies- Information Dissemination –N02- Supervision and TA for development of PSA and PI 	materials (Work with coalition to develop a resource guide)</a:t>
            </a:r>
          </a:p>
          <a:p>
            <a:r>
              <a:rPr lang="en-US" dirty="0">
                <a:highlight>
                  <a:srgbClr val="008000"/>
                </a:highlight>
              </a:rPr>
              <a:t>Primary Strategies- Information Dissemination –N06- Speaking engagement- (Scheduled presentation on a 	coalition meeting, town hall, PTA etc.)</a:t>
            </a:r>
          </a:p>
          <a:p>
            <a:r>
              <a:rPr lang="en-US" dirty="0">
                <a:highlight>
                  <a:srgbClr val="0000FF"/>
                </a:highlight>
              </a:rPr>
              <a:t>Primary Strategies Environmental – V01- TA to community norms or public policy change (EX: Coalition to 	implement a smoke free ordinance, implement a MJ ordinance and implement a designer drug policy)</a:t>
            </a:r>
          </a:p>
          <a:p>
            <a:endParaRPr lang="en-US" dirty="0"/>
          </a:p>
        </p:txBody>
      </p:sp>
    </p:spTree>
    <p:extLst>
      <p:ext uri="{BB962C8B-B14F-4D97-AF65-F5344CB8AC3E}">
        <p14:creationId xmlns:p14="http://schemas.microsoft.com/office/powerpoint/2010/main" val="111168989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31B94C-5473-4679-8C23-2921FEE07B75}"/>
              </a:ext>
            </a:extLst>
          </p:cNvPr>
          <p:cNvSpPr>
            <a:spLocks noGrp="1"/>
          </p:cNvSpPr>
          <p:nvPr>
            <p:ph type="title"/>
          </p:nvPr>
        </p:nvSpPr>
        <p:spPr>
          <a:xfrm>
            <a:off x="931164" y="-86296"/>
            <a:ext cx="10329671" cy="1499616"/>
          </a:xfrm>
        </p:spPr>
        <p:txBody>
          <a:bodyPr>
            <a:normAutofit/>
          </a:bodyPr>
          <a:lstStyle/>
          <a:p>
            <a:r>
              <a:rPr lang="en-US" dirty="0">
                <a:solidFill>
                  <a:srgbClr val="FFFFFF"/>
                </a:solidFill>
              </a:rPr>
              <a:t>Coalition-Continued  YTA </a:t>
            </a:r>
          </a:p>
        </p:txBody>
      </p:sp>
      <p:sp>
        <p:nvSpPr>
          <p:cNvPr id="3" name="Content Placeholder 2">
            <a:extLst>
              <a:ext uri="{FF2B5EF4-FFF2-40B4-BE49-F238E27FC236}">
                <a16:creationId xmlns:a16="http://schemas.microsoft.com/office/drawing/2014/main" id="{BB3A263E-74E0-4002-A706-FC3FAE233B02}"/>
              </a:ext>
            </a:extLst>
          </p:cNvPr>
          <p:cNvSpPr>
            <a:spLocks noGrp="1"/>
          </p:cNvSpPr>
          <p:nvPr>
            <p:ph idx="1"/>
          </p:nvPr>
        </p:nvSpPr>
        <p:spPr>
          <a:xfrm>
            <a:off x="1024129" y="1900238"/>
            <a:ext cx="10329671" cy="3862971"/>
          </a:xfrm>
        </p:spPr>
        <p:txBody>
          <a:bodyPr>
            <a:normAutofit/>
          </a:bodyPr>
          <a:lstStyle/>
          <a:p>
            <a:pPr marL="310896" lvl="2" indent="0">
              <a:buNone/>
            </a:pPr>
            <a:r>
              <a:rPr lang="en-US" dirty="0"/>
              <a:t>GROUP SCREEN  Activity- Community Events-  See page  41 for filling in MPDS</a:t>
            </a:r>
          </a:p>
          <a:p>
            <a:pPr marL="310896" lvl="2" indent="0">
              <a:buNone/>
            </a:pPr>
            <a:r>
              <a:rPr lang="en-US" dirty="0"/>
              <a:t>                          Activity- YTA tobacco Coalition Meetings</a:t>
            </a:r>
          </a:p>
          <a:p>
            <a:pPr marL="310896" lvl="2" indent="0">
              <a:buNone/>
            </a:pPr>
            <a:r>
              <a:rPr lang="en-US" dirty="0"/>
              <a:t>ACTIVITY SCREEN Activity- Community Events – PRIMARY STRATEGY V02  See page 42 for filling into MPDS</a:t>
            </a:r>
          </a:p>
          <a:p>
            <a:pPr marL="310896" lvl="2" indent="0">
              <a:buNone/>
            </a:pPr>
            <a:r>
              <a:rPr lang="en-US" dirty="0"/>
              <a:t>                           Activity – YTA Tobacco Coalition Meetings- PRIMARY STRATEGY V01</a:t>
            </a:r>
          </a:p>
          <a:p>
            <a:pPr marL="310896" lvl="2" indent="0">
              <a:buNone/>
            </a:pPr>
            <a:endParaRPr lang="en-US" dirty="0"/>
          </a:p>
          <a:p>
            <a:pPr marL="310896" lvl="2" indent="0">
              <a:buNone/>
            </a:pPr>
            <a:endParaRPr lang="en-US" dirty="0"/>
          </a:p>
        </p:txBody>
      </p:sp>
    </p:spTree>
    <p:extLst>
      <p:ext uri="{BB962C8B-B14F-4D97-AF65-F5344CB8AC3E}">
        <p14:creationId xmlns:p14="http://schemas.microsoft.com/office/powerpoint/2010/main" val="13355580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162AA9-E4E0-4250-82FD-2C9DFFB78B10}"/>
              </a:ext>
            </a:extLst>
          </p:cNvPr>
          <p:cNvSpPr>
            <a:spLocks noGrp="1"/>
          </p:cNvSpPr>
          <p:nvPr>
            <p:ph type="title"/>
          </p:nvPr>
        </p:nvSpPr>
        <p:spPr/>
        <p:txBody>
          <a:bodyPr/>
          <a:lstStyle/>
          <a:p>
            <a:r>
              <a:rPr lang="en-US" dirty="0">
                <a:solidFill>
                  <a:schemeClr val="accent4"/>
                </a:solidFill>
              </a:rPr>
              <a:t>Jodie To Do’s</a:t>
            </a:r>
          </a:p>
        </p:txBody>
      </p:sp>
      <p:sp>
        <p:nvSpPr>
          <p:cNvPr id="3" name="Content Placeholder 2">
            <a:extLst>
              <a:ext uri="{FF2B5EF4-FFF2-40B4-BE49-F238E27FC236}">
                <a16:creationId xmlns:a16="http://schemas.microsoft.com/office/drawing/2014/main" id="{6F658949-3868-402B-8680-A42CCA5F30D6}"/>
              </a:ext>
            </a:extLst>
          </p:cNvPr>
          <p:cNvSpPr>
            <a:spLocks noGrp="1"/>
          </p:cNvSpPr>
          <p:nvPr>
            <p:ph idx="1"/>
          </p:nvPr>
        </p:nvSpPr>
        <p:spPr/>
        <p:txBody>
          <a:bodyPr/>
          <a:lstStyle/>
          <a:p>
            <a:r>
              <a:rPr lang="en-US" dirty="0"/>
              <a:t>Before the provider meeting </a:t>
            </a:r>
          </a:p>
          <a:p>
            <a:r>
              <a:rPr lang="en-US" dirty="0"/>
              <a:t>Include in the training:</a:t>
            </a:r>
          </a:p>
          <a:p>
            <a:pPr lvl="1"/>
            <a:r>
              <a:rPr lang="en-US" dirty="0"/>
              <a:t>NMRE  MPDS FAQ</a:t>
            </a:r>
          </a:p>
          <a:p>
            <a:pPr lvl="1"/>
            <a:r>
              <a:rPr lang="en-US" dirty="0"/>
              <a:t>Outcome Survey file</a:t>
            </a:r>
          </a:p>
          <a:p>
            <a:pPr lvl="1"/>
            <a:r>
              <a:rPr lang="en-US" dirty="0"/>
              <a:t>End of Year Close out  Protocol OROSC</a:t>
            </a:r>
          </a:p>
          <a:p>
            <a:pPr lvl="1"/>
            <a:r>
              <a:rPr lang="en-US" dirty="0"/>
              <a:t>SAMHSA Guidelines for EBP</a:t>
            </a:r>
          </a:p>
          <a:p>
            <a:pPr lvl="1"/>
            <a:r>
              <a:rPr lang="en-US" dirty="0"/>
              <a:t>MPDS  SUDS User Manual for Provider Agencies Approved Nov 2016</a:t>
            </a:r>
          </a:p>
        </p:txBody>
      </p:sp>
    </p:spTree>
    <p:extLst>
      <p:ext uri="{BB962C8B-B14F-4D97-AF65-F5344CB8AC3E}">
        <p14:creationId xmlns:p14="http://schemas.microsoft.com/office/powerpoint/2010/main" val="189657601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Quotable">
  <a:themeElements>
    <a:clrScheme name="Quotable">
      <a:dk1>
        <a:sysClr val="windowText" lastClr="000000"/>
      </a:dk1>
      <a:lt1>
        <a:sysClr val="window" lastClr="FFFFFF"/>
      </a:lt1>
      <a:dk2>
        <a:srgbClr val="212121"/>
      </a:dk2>
      <a:lt2>
        <a:srgbClr val="636363"/>
      </a:lt2>
      <a:accent1>
        <a:srgbClr val="00C6BB"/>
      </a:accent1>
      <a:accent2>
        <a:srgbClr val="6FEBA0"/>
      </a:accent2>
      <a:accent3>
        <a:srgbClr val="B6DF5E"/>
      </a:accent3>
      <a:accent4>
        <a:srgbClr val="EFB251"/>
      </a:accent4>
      <a:accent5>
        <a:srgbClr val="EF755F"/>
      </a:accent5>
      <a:accent6>
        <a:srgbClr val="ED515C"/>
      </a:accent6>
      <a:hlink>
        <a:srgbClr val="8F8F8F"/>
      </a:hlink>
      <a:folHlink>
        <a:srgbClr val="A5A5A5"/>
      </a:folHlink>
    </a:clrScheme>
    <a:fontScheme name="Quotabl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Quotable" id="{39EC5628-30ED-4578-ACD8-9820EDB8E15A}" vid="{6F3559E9-1A4C-49D8-94D4-F41003531C4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Date xmlns="f5ce6fc8-d689-472d-8984-e4b3d7821247"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E54E85F3499F44D8576001EC001355F" ma:contentTypeVersion="13" ma:contentTypeDescription="Create a new document." ma:contentTypeScope="" ma:versionID="a50e5dcdfd71d54c3351920c47ee2893">
  <xsd:schema xmlns:xsd="http://www.w3.org/2001/XMLSchema" xmlns:xs="http://www.w3.org/2001/XMLSchema" xmlns:p="http://schemas.microsoft.com/office/2006/metadata/properties" xmlns:ns2="f5ce6fc8-d689-472d-8984-e4b3d7821247" xmlns:ns3="9d352331-9049-4be6-ac3e-9755d63e21c9" targetNamespace="http://schemas.microsoft.com/office/2006/metadata/properties" ma:root="true" ma:fieldsID="5b72a2028959f623204c36529ad414bc" ns2:_="" ns3:_="">
    <xsd:import namespace="f5ce6fc8-d689-472d-8984-e4b3d7821247"/>
    <xsd:import namespace="9d352331-9049-4be6-ac3e-9755d63e21c9"/>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DateTaken" minOccurs="0"/>
                <xsd:element ref="ns2:MediaServiceLocation" minOccurs="0"/>
                <xsd:element ref="ns3:SharedWithUsers" minOccurs="0"/>
                <xsd:element ref="ns3:SharedWithDetails" minOccurs="0"/>
                <xsd:element ref="ns2:Date" minOccurs="0"/>
                <xsd:element ref="ns2:MediaServiceOCR" minOccurs="0"/>
                <xsd:element ref="ns2:MediaServiceEventHashCode" minOccurs="0"/>
                <xsd:element ref="ns2:MediaServiceGenerationTim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ce6fc8-d689-472d-8984-e4b3d7821247"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MediaServiceAutoTags" ma:description="" ma:internalName="MediaServiceAutoTags" ma:readOnly="true">
      <xsd:simpleType>
        <xsd:restriction base="dms:Text"/>
      </xsd:simpleType>
    </xsd:element>
    <xsd:element name="MediaServiceDateTaken" ma:index="11" nillable="true" ma:displayName="MediaServiceDateTaken" ma:description="" ma:hidden="true" ma:internalName="MediaServiceDateTaken" ma:readOnly="true">
      <xsd:simpleType>
        <xsd:restriction base="dms:Text"/>
      </xsd:simpleType>
    </xsd:element>
    <xsd:element name="MediaServiceLocation" ma:index="12" nillable="true" ma:displayName="MediaServiceLocation" ma:description="" ma:internalName="MediaServiceLocation" ma:readOnly="true">
      <xsd:simpleType>
        <xsd:restriction base="dms:Text"/>
      </xsd:simpleType>
    </xsd:element>
    <xsd:element name="Date" ma:index="15" nillable="true" ma:displayName="Date" ma:format="DateOnly" ma:internalName="Date">
      <xsd:simpleType>
        <xsd:restriction base="dms:DateTime"/>
      </xsd:simpleType>
    </xsd:element>
    <xsd:element name="MediaServiceOCR" ma:index="16" nillable="true" ma:displayName="MediaServiceOCR" ma:internalName="MediaServiceOCR" ma:readOnly="true">
      <xsd:simpleType>
        <xsd:restriction base="dms:Note">
          <xsd:maxLength value="255"/>
        </xsd:restriction>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d352331-9049-4be6-ac3e-9755d63e21c9" elementFormDefault="qualified">
    <xsd:import namespace="http://schemas.microsoft.com/office/2006/documentManagement/types"/>
    <xsd:import namespace="http://schemas.microsoft.com/office/infopath/2007/PartnerControls"/>
    <xsd:element name="SharedWithUsers" ma:index="13"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0C68CCE-BF2B-4159-A870-D42FCA9EBD1D}">
  <ds:schemaRefs>
    <ds:schemaRef ds:uri="http://schemas.microsoft.com/sharepoint/v3/contenttype/forms"/>
  </ds:schemaRefs>
</ds:datastoreItem>
</file>

<file path=customXml/itemProps2.xml><?xml version="1.0" encoding="utf-8"?>
<ds:datastoreItem xmlns:ds="http://schemas.openxmlformats.org/officeDocument/2006/customXml" ds:itemID="{B0E4CDE4-B743-4640-AB95-A7C674F2AB1B}">
  <ds:schemaRefs>
    <ds:schemaRef ds:uri="http://purl.org/dc/terms/"/>
    <ds:schemaRef ds:uri="http://schemas.microsoft.com/office/2006/documentManagement/types"/>
    <ds:schemaRef ds:uri="http://www.w3.org/XML/1998/namespace"/>
    <ds:schemaRef ds:uri="f5ce6fc8-d689-472d-8984-e4b3d7821247"/>
    <ds:schemaRef ds:uri="http://purl.org/dc/dcmitype/"/>
    <ds:schemaRef ds:uri="http://schemas.microsoft.com/office/2006/metadata/properties"/>
    <ds:schemaRef ds:uri="http://schemas.openxmlformats.org/package/2006/metadata/core-properties"/>
    <ds:schemaRef ds:uri="http://schemas.microsoft.com/office/infopath/2007/PartnerControls"/>
    <ds:schemaRef ds:uri="http://purl.org/dc/elements/1.1/"/>
    <ds:schemaRef ds:uri="9d352331-9049-4be6-ac3e-9755d63e21c9"/>
  </ds:schemaRefs>
</ds:datastoreItem>
</file>

<file path=customXml/itemProps3.xml><?xml version="1.0" encoding="utf-8"?>
<ds:datastoreItem xmlns:ds="http://schemas.openxmlformats.org/officeDocument/2006/customXml" ds:itemID="{BD33CDF4-CC5C-421D-80AE-3B1F642E995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5ce6fc8-d689-472d-8984-e4b3d7821247"/>
    <ds:schemaRef ds:uri="9d352331-9049-4be6-ac3e-9755d63e21c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18</TotalTime>
  <Words>3787</Words>
  <Application>Microsoft Office PowerPoint</Application>
  <PresentationFormat>Widescreen</PresentationFormat>
  <Paragraphs>440</Paragraphs>
  <Slides>38</Slides>
  <Notes>33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38</vt:i4>
      </vt:variant>
    </vt:vector>
  </HeadingPairs>
  <TitlesOfParts>
    <vt:vector size="45" baseType="lpstr">
      <vt:lpstr>Arial</vt:lpstr>
      <vt:lpstr>Calibri</vt:lpstr>
      <vt:lpstr>callunasemibold</vt:lpstr>
      <vt:lpstr>Century Gothic</vt:lpstr>
      <vt:lpstr>Times New Roman</vt:lpstr>
      <vt:lpstr>Wingdings 2</vt:lpstr>
      <vt:lpstr>Quotable</vt:lpstr>
      <vt:lpstr>Michigan Prevention Data System for Substance Use Disorder Services (MPDS)</vt:lpstr>
      <vt:lpstr>History</vt:lpstr>
      <vt:lpstr>What is MPDS?  Michigan Prevention Data System</vt:lpstr>
      <vt:lpstr>Activities eligible for entry</vt:lpstr>
      <vt:lpstr>Activities eligible for entry</vt:lpstr>
      <vt:lpstr>Activities eligible for entry</vt:lpstr>
      <vt:lpstr>Record Keeping</vt:lpstr>
      <vt:lpstr>MPDS data entry</vt:lpstr>
      <vt:lpstr>Navigation</vt:lpstr>
      <vt:lpstr>Creating groups</vt:lpstr>
      <vt:lpstr>Group requirements</vt:lpstr>
      <vt:lpstr>Group types</vt:lpstr>
      <vt:lpstr>Program types-Names</vt:lpstr>
      <vt:lpstr>Minimum, maximum activities allowed</vt:lpstr>
      <vt:lpstr>Intervention type</vt:lpstr>
      <vt:lpstr>Service population- Who </vt:lpstr>
      <vt:lpstr>Service Domain</vt:lpstr>
      <vt:lpstr>Funding source</vt:lpstr>
      <vt:lpstr>Evidence Based Practices</vt:lpstr>
      <vt:lpstr>Creating activities-Two options</vt:lpstr>
      <vt:lpstr>Creating activities</vt:lpstr>
      <vt:lpstr>Primary strategy employed</vt:lpstr>
      <vt:lpstr>Strategy Definitions</vt:lpstr>
      <vt:lpstr>Strategy Definitions</vt:lpstr>
      <vt:lpstr>Strategy Definitions</vt:lpstr>
      <vt:lpstr>Strategy Definitions</vt:lpstr>
      <vt:lpstr>Strategy Definitions</vt:lpstr>
      <vt:lpstr>Strategy Definitions</vt:lpstr>
      <vt:lpstr>Other Entries</vt:lpstr>
      <vt:lpstr>Allowable Estimated Reach</vt:lpstr>
      <vt:lpstr>Allowable Estimated reach</vt:lpstr>
      <vt:lpstr>Allowable Estimated reach</vt:lpstr>
      <vt:lpstr>Allowable Estimated reach</vt:lpstr>
      <vt:lpstr>Outcome survey</vt:lpstr>
      <vt:lpstr>Coalition</vt:lpstr>
      <vt:lpstr>Coalition-Continued</vt:lpstr>
      <vt:lpstr>Coalition-Continued  YTA </vt:lpstr>
      <vt:lpstr>Jodie To Do’s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Michigan Prevention Data System for Substance Use Disorder Services (MPDS)</dc:title>
  <dc:creator>Jodie Balhorn (NMRE)</dc:creator>
  <cp:lastModifiedBy>Jodie Balhorn (NMRE)</cp:lastModifiedBy>
  <cp:revision>1</cp:revision>
  <dcterms:created xsi:type="dcterms:W3CDTF">2021-01-07T13:59:18Z</dcterms:created>
  <dcterms:modified xsi:type="dcterms:W3CDTF">2021-02-22T17:32:04Z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0x0101003E54E85F3499F44D8576001EC001355F</vt:lpwstr>
  </property>
</Properties>
</file>